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3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9144000" cy="5143500" type="screen16x9"/>
  <p:notesSz cx="6858000" cy="9144000"/>
  <p:embeddedFontLst>
    <p:embeddedFont>
      <p:font typeface="Barlow" panose="020B0604020202020204" charset="0"/>
      <p:regular r:id="rId40"/>
      <p:bold r:id="rId41"/>
      <p:italic r:id="rId42"/>
      <p:boldItalic r:id="rId43"/>
    </p:embeddedFont>
    <p:embeddedFont>
      <p:font typeface="Barlow Light" panose="020B0604020202020204" charset="0"/>
      <p:regular r:id="rId44"/>
      <p:bold r:id="rId45"/>
      <p:italic r:id="rId46"/>
      <p:boldItalic r:id="rId47"/>
    </p:embeddedFont>
    <p:embeddedFont>
      <p:font typeface="Calibri" panose="020F0502020204030204" pitchFamily="34" charset="0"/>
      <p:regular r:id="rId48"/>
      <p:bold r:id="rId49"/>
      <p:italic r:id="rId50"/>
      <p:boldItalic r:id="rId51"/>
    </p:embeddedFont>
    <p:embeddedFont>
      <p:font typeface="Miriam Libre" panose="020B0604020202020204" charset="-79"/>
      <p:regular r:id="rId52"/>
      <p:bold r:id="rId53"/>
    </p:embeddedFont>
    <p:embeddedFont>
      <p:font typeface="Work Sans" panose="020B060402020202020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43CAD22-630F-49B0-A367-CB8CE5A5AD49}">
  <a:tblStyle styleId="{F43CAD22-630F-49B0-A367-CB8CE5A5AD4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94" autoAdjust="0"/>
    <p:restoredTop sz="94660"/>
  </p:normalViewPr>
  <p:slideViewPr>
    <p:cSldViewPr snapToGrid="0">
      <p:cViewPr varScale="1">
        <p:scale>
          <a:sx n="85" d="100"/>
          <a:sy n="85" d="100"/>
        </p:scale>
        <p:origin x="96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9f1686ffb8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9f1686ffb8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9f1686ffb8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9f1686ffb8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9f1686ffb8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9f1686ffb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9f1686ffb8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9f1686ffb8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9f1686ffb8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9f1686ffb8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9f1686ffb8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9f1686ffb8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9f1686ffb8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9f1686ffb8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9f1686ffb8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9f1686ffb8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9f1686ffb8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9f1686ffb8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9f1686ffb8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9f1686ffb8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9f1686ffb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9f1686ffb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9f1686ffb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9f1686ffb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9f1686ffb8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9f1686ffb8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9f1686ffb8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9f1686ffb8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9f1686ffb8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9f1686ffb8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9f1686ffb8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9f1686ffb8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9f1686ffb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9f1686ffb8_1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9f1686ffb8_1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9f1686ffb8_1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9f1686ffb8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9f1686ffb8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9f1686ffb8_1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9f1686ffb8_1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9f1686ffb8_1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9f1686ffb8_1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9f1686ffb8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9f1686ffb8_1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9f1686ffb8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9f1686ffb8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9f1686ffb8_1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9f1686ffb8_1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9f1686ffb8_1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9f1686ffb8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9f1686ffb8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9f1686ffb8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9f1686ffb8_1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9f1686ffb8_1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9f1686ff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9f1686ff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9f1686ffb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9f1686ffb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9f1686ffb8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9f1686ffb8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9f1686ffb8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9f1686ffb8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122525" y="1991825"/>
            <a:ext cx="48990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4600"/>
              <a:buNone/>
              <a:defRPr sz="4600">
                <a:solidFill>
                  <a:schemeClr val="dk1"/>
                </a:solidFill>
              </a:defRPr>
            </a:lvl1pPr>
            <a:lvl2pPr lvl="1" algn="ctr">
              <a:spcBef>
                <a:spcPts val="0"/>
              </a:spcBef>
              <a:spcAft>
                <a:spcPts val="0"/>
              </a:spcAft>
              <a:buClr>
                <a:schemeClr val="dk1"/>
              </a:buClr>
              <a:buSzPts val="4600"/>
              <a:buNone/>
              <a:defRPr sz="4600">
                <a:solidFill>
                  <a:schemeClr val="dk1"/>
                </a:solidFill>
              </a:defRPr>
            </a:lvl2pPr>
            <a:lvl3pPr lvl="2" algn="ctr">
              <a:spcBef>
                <a:spcPts val="0"/>
              </a:spcBef>
              <a:spcAft>
                <a:spcPts val="0"/>
              </a:spcAft>
              <a:buClr>
                <a:schemeClr val="dk1"/>
              </a:buClr>
              <a:buSzPts val="4600"/>
              <a:buNone/>
              <a:defRPr sz="4600">
                <a:solidFill>
                  <a:schemeClr val="dk1"/>
                </a:solidFill>
              </a:defRPr>
            </a:lvl3pPr>
            <a:lvl4pPr lvl="3" algn="ctr">
              <a:spcBef>
                <a:spcPts val="0"/>
              </a:spcBef>
              <a:spcAft>
                <a:spcPts val="0"/>
              </a:spcAft>
              <a:buClr>
                <a:schemeClr val="dk1"/>
              </a:buClr>
              <a:buSzPts val="4600"/>
              <a:buNone/>
              <a:defRPr sz="4600">
                <a:solidFill>
                  <a:schemeClr val="dk1"/>
                </a:solidFill>
              </a:defRPr>
            </a:lvl4pPr>
            <a:lvl5pPr lvl="4" algn="ctr">
              <a:spcBef>
                <a:spcPts val="0"/>
              </a:spcBef>
              <a:spcAft>
                <a:spcPts val="0"/>
              </a:spcAft>
              <a:buClr>
                <a:schemeClr val="dk1"/>
              </a:buClr>
              <a:buSzPts val="4600"/>
              <a:buNone/>
              <a:defRPr sz="4600">
                <a:solidFill>
                  <a:schemeClr val="dk1"/>
                </a:solidFill>
              </a:defRPr>
            </a:lvl5pPr>
            <a:lvl6pPr lvl="5" algn="ctr">
              <a:spcBef>
                <a:spcPts val="0"/>
              </a:spcBef>
              <a:spcAft>
                <a:spcPts val="0"/>
              </a:spcAft>
              <a:buClr>
                <a:schemeClr val="dk1"/>
              </a:buClr>
              <a:buSzPts val="4600"/>
              <a:buNone/>
              <a:defRPr sz="4600">
                <a:solidFill>
                  <a:schemeClr val="dk1"/>
                </a:solidFill>
              </a:defRPr>
            </a:lvl6pPr>
            <a:lvl7pPr lvl="6" algn="ctr">
              <a:spcBef>
                <a:spcPts val="0"/>
              </a:spcBef>
              <a:spcAft>
                <a:spcPts val="0"/>
              </a:spcAft>
              <a:buClr>
                <a:schemeClr val="dk1"/>
              </a:buClr>
              <a:buSzPts val="4600"/>
              <a:buNone/>
              <a:defRPr sz="4600">
                <a:solidFill>
                  <a:schemeClr val="dk1"/>
                </a:solidFill>
              </a:defRPr>
            </a:lvl7pPr>
            <a:lvl8pPr lvl="7" algn="ctr">
              <a:spcBef>
                <a:spcPts val="0"/>
              </a:spcBef>
              <a:spcAft>
                <a:spcPts val="0"/>
              </a:spcAft>
              <a:buClr>
                <a:schemeClr val="dk1"/>
              </a:buClr>
              <a:buSzPts val="4600"/>
              <a:buNone/>
              <a:defRPr sz="4600">
                <a:solidFill>
                  <a:schemeClr val="dk1"/>
                </a:solidFill>
              </a:defRPr>
            </a:lvl8pPr>
            <a:lvl9pPr lvl="8" algn="ctr">
              <a:spcBef>
                <a:spcPts val="0"/>
              </a:spcBef>
              <a:spcAft>
                <a:spcPts val="0"/>
              </a:spcAft>
              <a:buClr>
                <a:schemeClr val="dk1"/>
              </a:buClr>
              <a:buSzPts val="4600"/>
              <a:buNone/>
              <a:defRPr sz="4600">
                <a:solidFill>
                  <a:schemeClr val="dk1"/>
                </a:solidFill>
              </a:defRPr>
            </a:lvl9pPr>
          </a:lstStyle>
          <a:p>
            <a:endParaRPr/>
          </a:p>
        </p:txBody>
      </p:sp>
      <p:sp>
        <p:nvSpPr>
          <p:cNvPr id="11" name="Google Shape;11;p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7947" y="-9"/>
            <a:ext cx="1564584" cy="2825099"/>
            <a:chOff x="0" y="855663"/>
            <a:chExt cx="1257300" cy="2270250"/>
          </a:xfrm>
        </p:grpSpPr>
        <p:sp>
          <p:nvSpPr>
            <p:cNvPr id="13" name="Google Shape;13;p2"/>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 name="Google Shape;21;p2"/>
          <p:cNvGrpSpPr/>
          <p:nvPr/>
        </p:nvGrpSpPr>
        <p:grpSpPr>
          <a:xfrm rot="-5400000">
            <a:off x="7256368" y="-405553"/>
            <a:ext cx="1043197" cy="2732065"/>
            <a:chOff x="7556500" y="3806825"/>
            <a:chExt cx="838313" cy="2195488"/>
          </a:xfrm>
        </p:grpSpPr>
        <p:sp>
          <p:nvSpPr>
            <p:cNvPr id="22" name="Google Shape;22;p2"/>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 name="Google Shape;33;p2"/>
          <p:cNvGrpSpPr/>
          <p:nvPr/>
        </p:nvGrpSpPr>
        <p:grpSpPr>
          <a:xfrm rot="5400000">
            <a:off x="527351" y="2768116"/>
            <a:ext cx="1389642" cy="2444192"/>
            <a:chOff x="4395788" y="4144963"/>
            <a:chExt cx="1058775" cy="1862100"/>
          </a:xfrm>
        </p:grpSpPr>
        <p:sp>
          <p:nvSpPr>
            <p:cNvPr id="34" name="Google Shape;34;p2"/>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 name="Google Shape;37;p2"/>
          <p:cNvGrpSpPr/>
          <p:nvPr/>
        </p:nvGrpSpPr>
        <p:grpSpPr>
          <a:xfrm rot="10800000">
            <a:off x="6869501" y="2412068"/>
            <a:ext cx="1768658" cy="2731445"/>
            <a:chOff x="6545263" y="855663"/>
            <a:chExt cx="1469962" cy="2270150"/>
          </a:xfrm>
        </p:grpSpPr>
        <p:sp>
          <p:nvSpPr>
            <p:cNvPr id="38" name="Google Shape;38;p2"/>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6913563" y="26368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7218363"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6550025"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p:cSld name="BLANK_1_1">
    <p:spTree>
      <p:nvGrpSpPr>
        <p:cNvPr id="1" name="Shape 232"/>
        <p:cNvGrpSpPr/>
        <p:nvPr/>
      </p:nvGrpSpPr>
      <p:grpSpPr>
        <a:xfrm>
          <a:off x="0" y="0"/>
          <a:ext cx="0" cy="0"/>
          <a:chOff x="0" y="0"/>
          <a:chExt cx="0" cy="0"/>
        </a:xfrm>
      </p:grpSpPr>
      <p:sp>
        <p:nvSpPr>
          <p:cNvPr id="233" name="Google Shape;233;p12"/>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rot="-5400000">
            <a:off x="4403950" y="4519950"/>
            <a:ext cx="336000" cy="9111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7"/>
        <p:cNvGrpSpPr/>
        <p:nvPr/>
      </p:nvGrpSpPr>
      <p:grpSpPr>
        <a:xfrm>
          <a:off x="0" y="0"/>
          <a:ext cx="0" cy="0"/>
          <a:chOff x="0" y="0"/>
          <a:chExt cx="0" cy="0"/>
        </a:xfrm>
      </p:grpSpPr>
      <p:sp>
        <p:nvSpPr>
          <p:cNvPr id="48" name="Google Shape;48;p3"/>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txBox="1">
            <a:spLocks noGrp="1"/>
          </p:cNvSpPr>
          <p:nvPr>
            <p:ph type="ctrTitle"/>
          </p:nvPr>
        </p:nvSpPr>
        <p:spPr>
          <a:xfrm>
            <a:off x="2626350" y="1888150"/>
            <a:ext cx="38913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4000"/>
              <a:buNone/>
              <a:defRPr sz="4000">
                <a:solidFill>
                  <a:srgbClr val="FFFFFF"/>
                </a:solidFill>
              </a:defRPr>
            </a:lvl1pPr>
            <a:lvl2pPr lvl="1" algn="ctr" rtl="0">
              <a:spcBef>
                <a:spcPts val="0"/>
              </a:spcBef>
              <a:spcAft>
                <a:spcPts val="0"/>
              </a:spcAft>
              <a:buClr>
                <a:srgbClr val="FFFFFF"/>
              </a:buClr>
              <a:buSzPts val="4000"/>
              <a:buNone/>
              <a:defRPr sz="4000">
                <a:solidFill>
                  <a:srgbClr val="FFFFFF"/>
                </a:solidFill>
              </a:defRPr>
            </a:lvl2pPr>
            <a:lvl3pPr lvl="2" algn="ctr" rtl="0">
              <a:spcBef>
                <a:spcPts val="0"/>
              </a:spcBef>
              <a:spcAft>
                <a:spcPts val="0"/>
              </a:spcAft>
              <a:buClr>
                <a:srgbClr val="FFFFFF"/>
              </a:buClr>
              <a:buSzPts val="4000"/>
              <a:buNone/>
              <a:defRPr sz="4000">
                <a:solidFill>
                  <a:srgbClr val="FFFFFF"/>
                </a:solidFill>
              </a:defRPr>
            </a:lvl3pPr>
            <a:lvl4pPr lvl="3" algn="ctr" rtl="0">
              <a:spcBef>
                <a:spcPts val="0"/>
              </a:spcBef>
              <a:spcAft>
                <a:spcPts val="0"/>
              </a:spcAft>
              <a:buClr>
                <a:srgbClr val="FFFFFF"/>
              </a:buClr>
              <a:buSzPts val="4000"/>
              <a:buNone/>
              <a:defRPr sz="4000">
                <a:solidFill>
                  <a:srgbClr val="FFFFFF"/>
                </a:solidFill>
              </a:defRPr>
            </a:lvl4pPr>
            <a:lvl5pPr lvl="4" algn="ctr" rtl="0">
              <a:spcBef>
                <a:spcPts val="0"/>
              </a:spcBef>
              <a:spcAft>
                <a:spcPts val="0"/>
              </a:spcAft>
              <a:buClr>
                <a:srgbClr val="FFFFFF"/>
              </a:buClr>
              <a:buSzPts val="4000"/>
              <a:buNone/>
              <a:defRPr sz="4000">
                <a:solidFill>
                  <a:srgbClr val="FFFFFF"/>
                </a:solidFill>
              </a:defRPr>
            </a:lvl5pPr>
            <a:lvl6pPr lvl="5" algn="ctr" rtl="0">
              <a:spcBef>
                <a:spcPts val="0"/>
              </a:spcBef>
              <a:spcAft>
                <a:spcPts val="0"/>
              </a:spcAft>
              <a:buClr>
                <a:srgbClr val="FFFFFF"/>
              </a:buClr>
              <a:buSzPts val="4000"/>
              <a:buNone/>
              <a:defRPr sz="4000">
                <a:solidFill>
                  <a:srgbClr val="FFFFFF"/>
                </a:solidFill>
              </a:defRPr>
            </a:lvl6pPr>
            <a:lvl7pPr lvl="6" algn="ctr" rtl="0">
              <a:spcBef>
                <a:spcPts val="0"/>
              </a:spcBef>
              <a:spcAft>
                <a:spcPts val="0"/>
              </a:spcAft>
              <a:buClr>
                <a:srgbClr val="FFFFFF"/>
              </a:buClr>
              <a:buSzPts val="4000"/>
              <a:buNone/>
              <a:defRPr sz="4000">
                <a:solidFill>
                  <a:srgbClr val="FFFFFF"/>
                </a:solidFill>
              </a:defRPr>
            </a:lvl7pPr>
            <a:lvl8pPr lvl="7" algn="ctr" rtl="0">
              <a:spcBef>
                <a:spcPts val="0"/>
              </a:spcBef>
              <a:spcAft>
                <a:spcPts val="0"/>
              </a:spcAft>
              <a:buClr>
                <a:srgbClr val="FFFFFF"/>
              </a:buClr>
              <a:buSzPts val="4000"/>
              <a:buNone/>
              <a:defRPr sz="4000">
                <a:solidFill>
                  <a:srgbClr val="FFFFFF"/>
                </a:solidFill>
              </a:defRPr>
            </a:lvl8pPr>
            <a:lvl9pPr lvl="8" algn="ctr" rtl="0">
              <a:spcBef>
                <a:spcPts val="0"/>
              </a:spcBef>
              <a:spcAft>
                <a:spcPts val="0"/>
              </a:spcAft>
              <a:buClr>
                <a:srgbClr val="FFFFFF"/>
              </a:buClr>
              <a:buSzPts val="4000"/>
              <a:buNone/>
              <a:defRPr sz="4000">
                <a:solidFill>
                  <a:srgbClr val="FFFFFF"/>
                </a:solidFill>
              </a:defRPr>
            </a:lvl9pPr>
          </a:lstStyle>
          <a:p>
            <a:endParaRPr/>
          </a:p>
        </p:txBody>
      </p:sp>
      <p:sp>
        <p:nvSpPr>
          <p:cNvPr id="50" name="Google Shape;50;p3"/>
          <p:cNvSpPr txBox="1">
            <a:spLocks noGrp="1"/>
          </p:cNvSpPr>
          <p:nvPr>
            <p:ph type="subTitle" idx="1"/>
          </p:nvPr>
        </p:nvSpPr>
        <p:spPr>
          <a:xfrm>
            <a:off x="2626350" y="3144854"/>
            <a:ext cx="38913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2400"/>
              <a:buNone/>
              <a:defRPr>
                <a:solidFill>
                  <a:srgbClr val="000000"/>
                </a:solidFill>
              </a:defRPr>
            </a:lvl1pPr>
            <a:lvl2pPr lvl="1" algn="ctr" rtl="0">
              <a:spcBef>
                <a:spcPts val="0"/>
              </a:spcBef>
              <a:spcAft>
                <a:spcPts val="0"/>
              </a:spcAft>
              <a:buClr>
                <a:srgbClr val="000000"/>
              </a:buClr>
              <a:buSzPts val="3000"/>
              <a:buNone/>
              <a:defRPr sz="3000">
                <a:solidFill>
                  <a:srgbClr val="000000"/>
                </a:solidFill>
              </a:defRPr>
            </a:lvl2pPr>
            <a:lvl3pPr lvl="2" algn="ctr" rtl="0">
              <a:spcBef>
                <a:spcPts val="0"/>
              </a:spcBef>
              <a:spcAft>
                <a:spcPts val="0"/>
              </a:spcAft>
              <a:buClr>
                <a:srgbClr val="000000"/>
              </a:buClr>
              <a:buSzPts val="3000"/>
              <a:buNone/>
              <a:defRPr sz="3000">
                <a:solidFill>
                  <a:srgbClr val="000000"/>
                </a:solidFill>
              </a:defRPr>
            </a:lvl3pPr>
            <a:lvl4pPr lvl="3" algn="ctr" rtl="0">
              <a:spcBef>
                <a:spcPts val="0"/>
              </a:spcBef>
              <a:spcAft>
                <a:spcPts val="0"/>
              </a:spcAft>
              <a:buClr>
                <a:srgbClr val="000000"/>
              </a:buClr>
              <a:buSzPts val="3000"/>
              <a:buNone/>
              <a:defRPr sz="3000">
                <a:solidFill>
                  <a:srgbClr val="000000"/>
                </a:solidFill>
              </a:defRPr>
            </a:lvl4pPr>
            <a:lvl5pPr lvl="4" algn="ctr" rtl="0">
              <a:spcBef>
                <a:spcPts val="0"/>
              </a:spcBef>
              <a:spcAft>
                <a:spcPts val="0"/>
              </a:spcAft>
              <a:buClr>
                <a:srgbClr val="000000"/>
              </a:buClr>
              <a:buSzPts val="3000"/>
              <a:buNone/>
              <a:defRPr sz="3000">
                <a:solidFill>
                  <a:srgbClr val="000000"/>
                </a:solidFill>
              </a:defRPr>
            </a:lvl5pPr>
            <a:lvl6pPr lvl="5" algn="ctr" rtl="0">
              <a:spcBef>
                <a:spcPts val="0"/>
              </a:spcBef>
              <a:spcAft>
                <a:spcPts val="0"/>
              </a:spcAft>
              <a:buClr>
                <a:srgbClr val="000000"/>
              </a:buClr>
              <a:buSzPts val="3000"/>
              <a:buNone/>
              <a:defRPr sz="3000">
                <a:solidFill>
                  <a:srgbClr val="000000"/>
                </a:solidFill>
              </a:defRPr>
            </a:lvl6pPr>
            <a:lvl7pPr lvl="6" algn="ctr" rtl="0">
              <a:spcBef>
                <a:spcPts val="0"/>
              </a:spcBef>
              <a:spcAft>
                <a:spcPts val="0"/>
              </a:spcAft>
              <a:buClr>
                <a:srgbClr val="000000"/>
              </a:buClr>
              <a:buSzPts val="3000"/>
              <a:buNone/>
              <a:defRPr sz="3000">
                <a:solidFill>
                  <a:srgbClr val="000000"/>
                </a:solidFill>
              </a:defRPr>
            </a:lvl7pPr>
            <a:lvl8pPr lvl="7" algn="ctr" rtl="0">
              <a:spcBef>
                <a:spcPts val="0"/>
              </a:spcBef>
              <a:spcAft>
                <a:spcPts val="0"/>
              </a:spcAft>
              <a:buClr>
                <a:srgbClr val="000000"/>
              </a:buClr>
              <a:buSzPts val="3000"/>
              <a:buNone/>
              <a:defRPr sz="3000">
                <a:solidFill>
                  <a:srgbClr val="000000"/>
                </a:solidFill>
              </a:defRPr>
            </a:lvl8pPr>
            <a:lvl9pPr lvl="8" algn="ctr" rtl="0">
              <a:spcBef>
                <a:spcPts val="0"/>
              </a:spcBef>
              <a:spcAft>
                <a:spcPts val="0"/>
              </a:spcAft>
              <a:buClr>
                <a:srgbClr val="000000"/>
              </a:buClr>
              <a:buSzPts val="3000"/>
              <a:buNone/>
              <a:defRPr sz="3000">
                <a:solidFill>
                  <a:srgbClr val="000000"/>
                </a:solidFill>
              </a:defRPr>
            </a:lvl9pPr>
          </a:lstStyle>
          <a:p>
            <a:endParaRPr/>
          </a:p>
        </p:txBody>
      </p:sp>
      <p:grpSp>
        <p:nvGrpSpPr>
          <p:cNvPr id="51" name="Google Shape;51;p3"/>
          <p:cNvGrpSpPr/>
          <p:nvPr/>
        </p:nvGrpSpPr>
        <p:grpSpPr>
          <a:xfrm rot="-5400000">
            <a:off x="7456019" y="290004"/>
            <a:ext cx="1223732" cy="2152215"/>
            <a:chOff x="4395788" y="4144963"/>
            <a:chExt cx="1058775" cy="1862100"/>
          </a:xfrm>
        </p:grpSpPr>
        <p:sp>
          <p:nvSpPr>
            <p:cNvPr id="52" name="Google Shape;52;p3"/>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 name="Google Shape;55;p3"/>
          <p:cNvGrpSpPr/>
          <p:nvPr/>
        </p:nvGrpSpPr>
        <p:grpSpPr>
          <a:xfrm rot="-5400000">
            <a:off x="721039" y="2564836"/>
            <a:ext cx="1106346" cy="2548423"/>
            <a:chOff x="3357563" y="850900"/>
            <a:chExt cx="957212" cy="2204900"/>
          </a:xfrm>
        </p:grpSpPr>
        <p:sp>
          <p:nvSpPr>
            <p:cNvPr id="56" name="Google Shape;56;p3"/>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59"/>
        <p:cNvGrpSpPr/>
        <p:nvPr/>
      </p:nvGrpSpPr>
      <p:grpSpPr>
        <a:xfrm>
          <a:off x="0" y="0"/>
          <a:ext cx="0" cy="0"/>
          <a:chOff x="0" y="0"/>
          <a:chExt cx="0" cy="0"/>
        </a:xfrm>
      </p:grpSpPr>
      <p:sp>
        <p:nvSpPr>
          <p:cNvPr id="60" name="Google Shape;60;p4"/>
          <p:cNvSpPr/>
          <p:nvPr/>
        </p:nvSpPr>
        <p:spPr>
          <a:xfrm>
            <a:off x="2454800" y="0"/>
            <a:ext cx="42345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rot="-5400000">
            <a:off x="4403950" y="4519950"/>
            <a:ext cx="336000" cy="9111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txBox="1">
            <a:spLocks noGrp="1"/>
          </p:cNvSpPr>
          <p:nvPr>
            <p:ph type="body" idx="1"/>
          </p:nvPr>
        </p:nvSpPr>
        <p:spPr>
          <a:xfrm>
            <a:off x="2848484" y="825425"/>
            <a:ext cx="3447000" cy="3492600"/>
          </a:xfrm>
          <a:prstGeom prst="rect">
            <a:avLst/>
          </a:prstGeom>
        </p:spPr>
        <p:txBody>
          <a:bodyPr spcFirstLastPara="1" wrap="square" lIns="91425" tIns="91425" rIns="91425" bIns="91425" anchor="ctr" anchorCtr="0">
            <a:noAutofit/>
          </a:bodyPr>
          <a:lstStyle>
            <a:lvl1pPr marL="457200" lvl="0" indent="-381000" algn="ctr" rtl="0">
              <a:lnSpc>
                <a:spcPct val="115000"/>
              </a:lnSpc>
              <a:spcBef>
                <a:spcPts val="600"/>
              </a:spcBef>
              <a:spcAft>
                <a:spcPts val="0"/>
              </a:spcAft>
              <a:buSzPts val="2400"/>
              <a:buChar char="▹"/>
              <a:defRPr i="1"/>
            </a:lvl1pPr>
            <a:lvl2pPr marL="914400" lvl="1" indent="-381000" algn="ctr" rtl="0">
              <a:lnSpc>
                <a:spcPct val="115000"/>
              </a:lnSpc>
              <a:spcBef>
                <a:spcPts val="0"/>
              </a:spcBef>
              <a:spcAft>
                <a:spcPts val="0"/>
              </a:spcAft>
              <a:buSzPts val="2400"/>
              <a:buChar char="￭"/>
              <a:defRPr i="1"/>
            </a:lvl2pPr>
            <a:lvl3pPr marL="1371600" lvl="2" indent="-381000" algn="ctr" rtl="0">
              <a:lnSpc>
                <a:spcPct val="115000"/>
              </a:lnSpc>
              <a:spcBef>
                <a:spcPts val="0"/>
              </a:spcBef>
              <a:spcAft>
                <a:spcPts val="0"/>
              </a:spcAft>
              <a:buSzPts val="2400"/>
              <a:buChar char="⬝"/>
              <a:defRPr i="1"/>
            </a:lvl3pPr>
            <a:lvl4pPr marL="1828800" lvl="3" indent="-381000" algn="ctr" rtl="0">
              <a:lnSpc>
                <a:spcPct val="115000"/>
              </a:lnSpc>
              <a:spcBef>
                <a:spcPts val="0"/>
              </a:spcBef>
              <a:spcAft>
                <a:spcPts val="0"/>
              </a:spcAft>
              <a:buSzPts val="2400"/>
              <a:buChar char="●"/>
              <a:defRPr i="1"/>
            </a:lvl4pPr>
            <a:lvl5pPr marL="2286000" lvl="4" indent="-381000" algn="ctr" rtl="0">
              <a:lnSpc>
                <a:spcPct val="115000"/>
              </a:lnSpc>
              <a:spcBef>
                <a:spcPts val="0"/>
              </a:spcBef>
              <a:spcAft>
                <a:spcPts val="0"/>
              </a:spcAft>
              <a:buSzPts val="2400"/>
              <a:buChar char="○"/>
              <a:defRPr i="1"/>
            </a:lvl5pPr>
            <a:lvl6pPr marL="2743200" lvl="5" indent="-381000" algn="ctr" rtl="0">
              <a:lnSpc>
                <a:spcPct val="115000"/>
              </a:lnSpc>
              <a:spcBef>
                <a:spcPts val="0"/>
              </a:spcBef>
              <a:spcAft>
                <a:spcPts val="0"/>
              </a:spcAft>
              <a:buSzPts val="2400"/>
              <a:buChar char="■"/>
              <a:defRPr i="1"/>
            </a:lvl6pPr>
            <a:lvl7pPr marL="3200400" lvl="6" indent="-381000" algn="ctr" rtl="0">
              <a:lnSpc>
                <a:spcPct val="115000"/>
              </a:lnSpc>
              <a:spcBef>
                <a:spcPts val="0"/>
              </a:spcBef>
              <a:spcAft>
                <a:spcPts val="0"/>
              </a:spcAft>
              <a:buSzPts val="2400"/>
              <a:buChar char="●"/>
              <a:defRPr i="1"/>
            </a:lvl7pPr>
            <a:lvl8pPr marL="3657600" lvl="7" indent="-381000" algn="ctr" rtl="0">
              <a:lnSpc>
                <a:spcPct val="115000"/>
              </a:lnSpc>
              <a:spcBef>
                <a:spcPts val="0"/>
              </a:spcBef>
              <a:spcAft>
                <a:spcPts val="0"/>
              </a:spcAft>
              <a:buSzPts val="2400"/>
              <a:buChar char="○"/>
              <a:defRPr i="1"/>
            </a:lvl8pPr>
            <a:lvl9pPr marL="4114800" lvl="8" indent="-381000" algn="ctr">
              <a:lnSpc>
                <a:spcPct val="115000"/>
              </a:lnSpc>
              <a:spcBef>
                <a:spcPts val="0"/>
              </a:spcBef>
              <a:spcAft>
                <a:spcPts val="0"/>
              </a:spcAft>
              <a:buSzPts val="2400"/>
              <a:buChar char="■"/>
              <a:defRPr i="1"/>
            </a:lvl9pPr>
          </a:lstStyle>
          <a:p>
            <a:endParaRPr/>
          </a:p>
        </p:txBody>
      </p:sp>
      <p:sp>
        <p:nvSpPr>
          <p:cNvPr id="63" name="Google Shape;63;p4"/>
          <p:cNvSpPr txBox="1"/>
          <p:nvPr/>
        </p:nvSpPr>
        <p:spPr>
          <a:xfrm>
            <a:off x="3593400" y="1936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rgbClr val="A5B0FE"/>
                </a:solidFill>
                <a:latin typeface="Work Sans"/>
                <a:ea typeface="Work Sans"/>
                <a:cs typeface="Work Sans"/>
                <a:sym typeface="Work Sans"/>
              </a:rPr>
              <a:t>“</a:t>
            </a:r>
            <a:endParaRPr sz="7200" b="1">
              <a:solidFill>
                <a:srgbClr val="A5B0FE"/>
              </a:solidFill>
              <a:latin typeface="Work Sans"/>
              <a:ea typeface="Work Sans"/>
              <a:cs typeface="Work Sans"/>
              <a:sym typeface="Work Sans"/>
            </a:endParaRPr>
          </a:p>
        </p:txBody>
      </p:sp>
      <p:sp>
        <p:nvSpPr>
          <p:cNvPr id="64" name="Google Shape;64;p4"/>
          <p:cNvSpPr txBox="1">
            <a:spLocks noGrp="1"/>
          </p:cNvSpPr>
          <p:nvPr>
            <p:ph type="sldNum" idx="12"/>
          </p:nvPr>
        </p:nvSpPr>
        <p:spPr>
          <a:xfrm>
            <a:off x="4116400" y="4807500"/>
            <a:ext cx="911100" cy="3360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65" name="Google Shape;65;p4"/>
          <p:cNvGrpSpPr/>
          <p:nvPr/>
        </p:nvGrpSpPr>
        <p:grpSpPr>
          <a:xfrm>
            <a:off x="6876950" y="3340125"/>
            <a:ext cx="2267050" cy="1803375"/>
            <a:chOff x="9925050" y="4203700"/>
            <a:chExt cx="2267050" cy="1803375"/>
          </a:xfrm>
        </p:grpSpPr>
        <p:sp>
          <p:nvSpPr>
            <p:cNvPr id="66" name="Google Shape;66;p4"/>
            <p:cNvSpPr/>
            <p:nvPr/>
          </p:nvSpPr>
          <p:spPr>
            <a:xfrm>
              <a:off x="11336338" y="4922838"/>
              <a:ext cx="139800" cy="119100"/>
            </a:xfrm>
            <a:custGeom>
              <a:avLst/>
              <a:gdLst/>
              <a:ahLst/>
              <a:cxnLst/>
              <a:rect l="l" t="t" r="r" b="b"/>
              <a:pathLst>
                <a:path w="120000" h="120000" extrusionOk="0">
                  <a:moveTo>
                    <a:pt x="110769" y="70909"/>
                  </a:moveTo>
                  <a:cubicBezTo>
                    <a:pt x="18461" y="0"/>
                    <a:pt x="18461" y="0"/>
                    <a:pt x="18461" y="0"/>
                  </a:cubicBezTo>
                  <a:cubicBezTo>
                    <a:pt x="13846" y="0"/>
                    <a:pt x="4615" y="0"/>
                    <a:pt x="4615" y="5454"/>
                  </a:cubicBezTo>
                  <a:cubicBezTo>
                    <a:pt x="0" y="10909"/>
                    <a:pt x="0" y="21818"/>
                    <a:pt x="9230" y="21818"/>
                  </a:cubicBezTo>
                  <a:cubicBezTo>
                    <a:pt x="78461" y="76363"/>
                    <a:pt x="78461" y="76363"/>
                    <a:pt x="78461" y="76363"/>
                  </a:cubicBezTo>
                  <a:cubicBezTo>
                    <a:pt x="9230" y="92727"/>
                    <a:pt x="9230" y="92727"/>
                    <a:pt x="9230" y="92727"/>
                  </a:cubicBezTo>
                  <a:cubicBezTo>
                    <a:pt x="4615" y="98181"/>
                    <a:pt x="0" y="103636"/>
                    <a:pt x="0" y="109090"/>
                  </a:cubicBezTo>
                  <a:cubicBezTo>
                    <a:pt x="4615" y="114545"/>
                    <a:pt x="9230" y="120000"/>
                    <a:pt x="13846" y="120000"/>
                  </a:cubicBezTo>
                  <a:cubicBezTo>
                    <a:pt x="13846" y="120000"/>
                    <a:pt x="13846" y="120000"/>
                    <a:pt x="13846" y="120000"/>
                  </a:cubicBezTo>
                  <a:cubicBezTo>
                    <a:pt x="110769" y="92727"/>
                    <a:pt x="110769" y="92727"/>
                    <a:pt x="110769" y="92727"/>
                  </a:cubicBezTo>
                  <a:cubicBezTo>
                    <a:pt x="115384" y="92727"/>
                    <a:pt x="115384" y="87272"/>
                    <a:pt x="115384" y="81818"/>
                  </a:cubicBezTo>
                  <a:cubicBezTo>
                    <a:pt x="120000" y="76363"/>
                    <a:pt x="115384" y="76363"/>
                    <a:pt x="110769" y="7090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4"/>
            <p:cNvSpPr/>
            <p:nvPr/>
          </p:nvSpPr>
          <p:spPr>
            <a:xfrm>
              <a:off x="11137900" y="4498975"/>
              <a:ext cx="1054200" cy="1508100"/>
            </a:xfrm>
            <a:custGeom>
              <a:avLst/>
              <a:gdLst/>
              <a:ahLst/>
              <a:cxnLst/>
              <a:rect l="l" t="t" r="r" b="b"/>
              <a:pathLst>
                <a:path w="120000" h="120000" extrusionOk="0">
                  <a:moveTo>
                    <a:pt x="15228" y="70889"/>
                  </a:moveTo>
                  <a:cubicBezTo>
                    <a:pt x="14619" y="71316"/>
                    <a:pt x="14619" y="71316"/>
                    <a:pt x="14619" y="71743"/>
                  </a:cubicBezTo>
                  <a:cubicBezTo>
                    <a:pt x="14619" y="72170"/>
                    <a:pt x="15837" y="82846"/>
                    <a:pt x="42030" y="83274"/>
                  </a:cubicBezTo>
                  <a:cubicBezTo>
                    <a:pt x="42030" y="94804"/>
                    <a:pt x="42030" y="94804"/>
                    <a:pt x="42030" y="94804"/>
                  </a:cubicBezTo>
                  <a:cubicBezTo>
                    <a:pt x="20101" y="120000"/>
                    <a:pt x="20101" y="120000"/>
                    <a:pt x="20101" y="120000"/>
                  </a:cubicBezTo>
                  <a:cubicBezTo>
                    <a:pt x="23147" y="120000"/>
                    <a:pt x="23147" y="120000"/>
                    <a:pt x="23147" y="120000"/>
                  </a:cubicBezTo>
                  <a:cubicBezTo>
                    <a:pt x="44467" y="95658"/>
                    <a:pt x="44467" y="95658"/>
                    <a:pt x="44467" y="95658"/>
                  </a:cubicBezTo>
                  <a:cubicBezTo>
                    <a:pt x="44467" y="95231"/>
                    <a:pt x="44467" y="95231"/>
                    <a:pt x="44467" y="94804"/>
                  </a:cubicBezTo>
                  <a:cubicBezTo>
                    <a:pt x="44467" y="82419"/>
                    <a:pt x="44467" y="82419"/>
                    <a:pt x="44467" y="82419"/>
                  </a:cubicBezTo>
                  <a:cubicBezTo>
                    <a:pt x="44467" y="81565"/>
                    <a:pt x="43857" y="81138"/>
                    <a:pt x="43248" y="81138"/>
                  </a:cubicBezTo>
                  <a:cubicBezTo>
                    <a:pt x="21928" y="81138"/>
                    <a:pt x="18274" y="74306"/>
                    <a:pt x="17664" y="72170"/>
                  </a:cubicBezTo>
                  <a:cubicBezTo>
                    <a:pt x="33502" y="64483"/>
                    <a:pt x="33502" y="64483"/>
                    <a:pt x="33502" y="64483"/>
                  </a:cubicBezTo>
                  <a:cubicBezTo>
                    <a:pt x="34111" y="64056"/>
                    <a:pt x="34111" y="63629"/>
                    <a:pt x="34111" y="63202"/>
                  </a:cubicBezTo>
                  <a:cubicBezTo>
                    <a:pt x="34111" y="63202"/>
                    <a:pt x="33502" y="62775"/>
                    <a:pt x="33502" y="62775"/>
                  </a:cubicBezTo>
                  <a:cubicBezTo>
                    <a:pt x="10964" y="57651"/>
                    <a:pt x="10964" y="57651"/>
                    <a:pt x="10964" y="57651"/>
                  </a:cubicBezTo>
                  <a:cubicBezTo>
                    <a:pt x="13401" y="52526"/>
                    <a:pt x="13401" y="52526"/>
                    <a:pt x="13401" y="52526"/>
                  </a:cubicBezTo>
                  <a:cubicBezTo>
                    <a:pt x="13401" y="52099"/>
                    <a:pt x="13401" y="51672"/>
                    <a:pt x="12791" y="51245"/>
                  </a:cubicBezTo>
                  <a:cubicBezTo>
                    <a:pt x="3654" y="47829"/>
                    <a:pt x="3654" y="47829"/>
                    <a:pt x="3654" y="47829"/>
                  </a:cubicBezTo>
                  <a:cubicBezTo>
                    <a:pt x="14619" y="36725"/>
                    <a:pt x="14619" y="36725"/>
                    <a:pt x="14619" y="36725"/>
                  </a:cubicBezTo>
                  <a:cubicBezTo>
                    <a:pt x="15228" y="36725"/>
                    <a:pt x="15228" y="36298"/>
                    <a:pt x="15228" y="36298"/>
                  </a:cubicBezTo>
                  <a:cubicBezTo>
                    <a:pt x="15228" y="21352"/>
                    <a:pt x="19492" y="17081"/>
                    <a:pt x="19492" y="17081"/>
                  </a:cubicBezTo>
                  <a:cubicBezTo>
                    <a:pt x="20101" y="17081"/>
                    <a:pt x="20101" y="16654"/>
                    <a:pt x="19492" y="16227"/>
                  </a:cubicBezTo>
                  <a:cubicBezTo>
                    <a:pt x="19492" y="15800"/>
                    <a:pt x="18883" y="15800"/>
                    <a:pt x="18274" y="15800"/>
                  </a:cubicBezTo>
                  <a:cubicBezTo>
                    <a:pt x="18274" y="15800"/>
                    <a:pt x="18274" y="15800"/>
                    <a:pt x="18274" y="15800"/>
                  </a:cubicBezTo>
                  <a:cubicBezTo>
                    <a:pt x="14619" y="15800"/>
                    <a:pt x="12182" y="16654"/>
                    <a:pt x="10355" y="17508"/>
                  </a:cubicBezTo>
                  <a:cubicBezTo>
                    <a:pt x="12182" y="14092"/>
                    <a:pt x="15228" y="11103"/>
                    <a:pt x="19492" y="8540"/>
                  </a:cubicBezTo>
                  <a:cubicBezTo>
                    <a:pt x="24974" y="5551"/>
                    <a:pt x="35939" y="2135"/>
                    <a:pt x="55431" y="4270"/>
                  </a:cubicBezTo>
                  <a:cubicBezTo>
                    <a:pt x="101116" y="9822"/>
                    <a:pt x="103553" y="35871"/>
                    <a:pt x="103553" y="36298"/>
                  </a:cubicBezTo>
                  <a:cubicBezTo>
                    <a:pt x="103553" y="36298"/>
                    <a:pt x="103553" y="36298"/>
                    <a:pt x="103553" y="36725"/>
                  </a:cubicBezTo>
                  <a:cubicBezTo>
                    <a:pt x="103553" y="38007"/>
                    <a:pt x="104162" y="52526"/>
                    <a:pt x="104162" y="62348"/>
                  </a:cubicBezTo>
                  <a:cubicBezTo>
                    <a:pt x="103553" y="62775"/>
                    <a:pt x="102944" y="71316"/>
                    <a:pt x="109035" y="75587"/>
                  </a:cubicBezTo>
                  <a:cubicBezTo>
                    <a:pt x="109644" y="76441"/>
                    <a:pt x="110862" y="76868"/>
                    <a:pt x="112081" y="77295"/>
                  </a:cubicBezTo>
                  <a:cubicBezTo>
                    <a:pt x="105380" y="78149"/>
                    <a:pt x="94416" y="79003"/>
                    <a:pt x="87106" y="77722"/>
                  </a:cubicBezTo>
                  <a:cubicBezTo>
                    <a:pt x="86497" y="77722"/>
                    <a:pt x="85888" y="77722"/>
                    <a:pt x="85888" y="78149"/>
                  </a:cubicBezTo>
                  <a:cubicBezTo>
                    <a:pt x="85279" y="78149"/>
                    <a:pt x="85279" y="78576"/>
                    <a:pt x="85279" y="78576"/>
                  </a:cubicBezTo>
                  <a:cubicBezTo>
                    <a:pt x="85279" y="87117"/>
                    <a:pt x="85279" y="87117"/>
                    <a:pt x="85279" y="87117"/>
                  </a:cubicBezTo>
                  <a:cubicBezTo>
                    <a:pt x="85279" y="87544"/>
                    <a:pt x="85279" y="87971"/>
                    <a:pt x="85888" y="87971"/>
                  </a:cubicBezTo>
                  <a:cubicBezTo>
                    <a:pt x="90761" y="91387"/>
                    <a:pt x="90761" y="91387"/>
                    <a:pt x="90761" y="91387"/>
                  </a:cubicBezTo>
                  <a:cubicBezTo>
                    <a:pt x="101725" y="99074"/>
                    <a:pt x="107817" y="109323"/>
                    <a:pt x="108426" y="120000"/>
                  </a:cubicBezTo>
                  <a:cubicBezTo>
                    <a:pt x="111472" y="120000"/>
                    <a:pt x="111472" y="120000"/>
                    <a:pt x="111472" y="120000"/>
                  </a:cubicBezTo>
                  <a:cubicBezTo>
                    <a:pt x="110862" y="108896"/>
                    <a:pt x="104162" y="98220"/>
                    <a:pt x="92588" y="90106"/>
                  </a:cubicBezTo>
                  <a:cubicBezTo>
                    <a:pt x="88324" y="86690"/>
                    <a:pt x="88324" y="86690"/>
                    <a:pt x="88324" y="86690"/>
                  </a:cubicBezTo>
                  <a:cubicBezTo>
                    <a:pt x="88324" y="79857"/>
                    <a:pt x="88324" y="79857"/>
                    <a:pt x="88324" y="79857"/>
                  </a:cubicBezTo>
                  <a:cubicBezTo>
                    <a:pt x="100507" y="81565"/>
                    <a:pt x="118172" y="78576"/>
                    <a:pt x="118781" y="78576"/>
                  </a:cubicBezTo>
                  <a:cubicBezTo>
                    <a:pt x="120000" y="78576"/>
                    <a:pt x="120000" y="78149"/>
                    <a:pt x="120000" y="77295"/>
                  </a:cubicBezTo>
                  <a:cubicBezTo>
                    <a:pt x="120000" y="76868"/>
                    <a:pt x="119390" y="76441"/>
                    <a:pt x="118781" y="76441"/>
                  </a:cubicBezTo>
                  <a:cubicBezTo>
                    <a:pt x="115736" y="76441"/>
                    <a:pt x="113299" y="76014"/>
                    <a:pt x="110862" y="74306"/>
                  </a:cubicBezTo>
                  <a:cubicBezTo>
                    <a:pt x="105989" y="70462"/>
                    <a:pt x="106598" y="62348"/>
                    <a:pt x="106598" y="62348"/>
                  </a:cubicBezTo>
                  <a:cubicBezTo>
                    <a:pt x="106598" y="62348"/>
                    <a:pt x="106598" y="62348"/>
                    <a:pt x="106598" y="62348"/>
                  </a:cubicBezTo>
                  <a:cubicBezTo>
                    <a:pt x="106598" y="62348"/>
                    <a:pt x="106598" y="55943"/>
                    <a:pt x="106598" y="49110"/>
                  </a:cubicBezTo>
                  <a:cubicBezTo>
                    <a:pt x="106598" y="46120"/>
                    <a:pt x="106598" y="42704"/>
                    <a:pt x="106598" y="40569"/>
                  </a:cubicBezTo>
                  <a:cubicBezTo>
                    <a:pt x="106598" y="38434"/>
                    <a:pt x="106598" y="37153"/>
                    <a:pt x="106598" y="36298"/>
                  </a:cubicBezTo>
                  <a:cubicBezTo>
                    <a:pt x="106598" y="36298"/>
                    <a:pt x="106598" y="36298"/>
                    <a:pt x="106598" y="36298"/>
                  </a:cubicBezTo>
                  <a:cubicBezTo>
                    <a:pt x="106598" y="35444"/>
                    <a:pt x="105380" y="28185"/>
                    <a:pt x="98680" y="20925"/>
                  </a:cubicBezTo>
                  <a:cubicBezTo>
                    <a:pt x="92588" y="14092"/>
                    <a:pt x="80406" y="5124"/>
                    <a:pt x="56040" y="2562"/>
                  </a:cubicBezTo>
                  <a:cubicBezTo>
                    <a:pt x="35329" y="0"/>
                    <a:pt x="23756" y="3416"/>
                    <a:pt x="17664" y="7259"/>
                  </a:cubicBezTo>
                  <a:cubicBezTo>
                    <a:pt x="10964" y="10676"/>
                    <a:pt x="7309" y="15373"/>
                    <a:pt x="6700" y="20498"/>
                  </a:cubicBezTo>
                  <a:cubicBezTo>
                    <a:pt x="6700" y="21352"/>
                    <a:pt x="7309" y="21779"/>
                    <a:pt x="7918" y="21779"/>
                  </a:cubicBezTo>
                  <a:cubicBezTo>
                    <a:pt x="8527" y="21779"/>
                    <a:pt x="9137" y="21779"/>
                    <a:pt x="9137" y="21352"/>
                  </a:cubicBezTo>
                  <a:cubicBezTo>
                    <a:pt x="9137" y="21352"/>
                    <a:pt x="11573" y="18790"/>
                    <a:pt x="15837" y="17935"/>
                  </a:cubicBezTo>
                  <a:cubicBezTo>
                    <a:pt x="14619" y="20498"/>
                    <a:pt x="12182" y="25622"/>
                    <a:pt x="12182" y="35871"/>
                  </a:cubicBezTo>
                  <a:cubicBezTo>
                    <a:pt x="609" y="47402"/>
                    <a:pt x="609" y="47402"/>
                    <a:pt x="609" y="47402"/>
                  </a:cubicBezTo>
                  <a:cubicBezTo>
                    <a:pt x="0" y="47829"/>
                    <a:pt x="0" y="47829"/>
                    <a:pt x="0" y="48256"/>
                  </a:cubicBezTo>
                  <a:cubicBezTo>
                    <a:pt x="609" y="48683"/>
                    <a:pt x="609" y="48683"/>
                    <a:pt x="1218" y="49110"/>
                  </a:cubicBezTo>
                  <a:cubicBezTo>
                    <a:pt x="10355" y="52526"/>
                    <a:pt x="10355" y="52526"/>
                    <a:pt x="10355" y="52526"/>
                  </a:cubicBezTo>
                  <a:cubicBezTo>
                    <a:pt x="7309" y="58078"/>
                    <a:pt x="7309" y="58078"/>
                    <a:pt x="7309" y="58078"/>
                  </a:cubicBezTo>
                  <a:cubicBezTo>
                    <a:pt x="7309" y="58078"/>
                    <a:pt x="7309" y="58505"/>
                    <a:pt x="7918" y="58932"/>
                  </a:cubicBezTo>
                  <a:cubicBezTo>
                    <a:pt x="7918" y="58932"/>
                    <a:pt x="7918" y="59359"/>
                    <a:pt x="8527" y="59359"/>
                  </a:cubicBezTo>
                  <a:cubicBezTo>
                    <a:pt x="29847" y="64056"/>
                    <a:pt x="29847" y="64056"/>
                    <a:pt x="29847" y="64056"/>
                  </a:cubicBezTo>
                  <a:lnTo>
                    <a:pt x="15228" y="70889"/>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4"/>
            <p:cNvSpPr/>
            <p:nvPr/>
          </p:nvSpPr>
          <p:spPr>
            <a:xfrm>
              <a:off x="9925050" y="4203700"/>
              <a:ext cx="1133400" cy="1073100"/>
            </a:xfrm>
            <a:custGeom>
              <a:avLst/>
              <a:gdLst/>
              <a:ahLst/>
              <a:cxnLst/>
              <a:rect l="l" t="t" r="r" b="b"/>
              <a:pathLst>
                <a:path w="120000" h="120000" extrusionOk="0">
                  <a:moveTo>
                    <a:pt x="118301" y="0"/>
                  </a:moveTo>
                  <a:cubicBezTo>
                    <a:pt x="1698" y="0"/>
                    <a:pt x="1698" y="0"/>
                    <a:pt x="1698" y="0"/>
                  </a:cubicBezTo>
                  <a:cubicBezTo>
                    <a:pt x="566" y="0"/>
                    <a:pt x="0" y="600"/>
                    <a:pt x="0" y="1800"/>
                  </a:cubicBezTo>
                  <a:cubicBezTo>
                    <a:pt x="0" y="97200"/>
                    <a:pt x="0" y="97200"/>
                    <a:pt x="0" y="97200"/>
                  </a:cubicBezTo>
                  <a:cubicBezTo>
                    <a:pt x="0" y="97800"/>
                    <a:pt x="566" y="98400"/>
                    <a:pt x="1698" y="98400"/>
                  </a:cubicBezTo>
                  <a:cubicBezTo>
                    <a:pt x="78113" y="98400"/>
                    <a:pt x="78113" y="98400"/>
                    <a:pt x="78113" y="98400"/>
                  </a:cubicBezTo>
                  <a:cubicBezTo>
                    <a:pt x="107547" y="120000"/>
                    <a:pt x="107547" y="120000"/>
                    <a:pt x="107547" y="120000"/>
                  </a:cubicBezTo>
                  <a:cubicBezTo>
                    <a:pt x="108113" y="120000"/>
                    <a:pt x="108113" y="120000"/>
                    <a:pt x="108679" y="120000"/>
                  </a:cubicBezTo>
                  <a:cubicBezTo>
                    <a:pt x="108679" y="120000"/>
                    <a:pt x="109245" y="120000"/>
                    <a:pt x="109245" y="120000"/>
                  </a:cubicBezTo>
                  <a:cubicBezTo>
                    <a:pt x="109811" y="119400"/>
                    <a:pt x="109811" y="118800"/>
                    <a:pt x="109811" y="118200"/>
                  </a:cubicBezTo>
                  <a:cubicBezTo>
                    <a:pt x="100754" y="98400"/>
                    <a:pt x="100754" y="98400"/>
                    <a:pt x="100754" y="98400"/>
                  </a:cubicBezTo>
                  <a:cubicBezTo>
                    <a:pt x="118301" y="98400"/>
                    <a:pt x="118301" y="98400"/>
                    <a:pt x="118301" y="98400"/>
                  </a:cubicBezTo>
                  <a:cubicBezTo>
                    <a:pt x="119433" y="98400"/>
                    <a:pt x="120000" y="97800"/>
                    <a:pt x="120000" y="97200"/>
                  </a:cubicBezTo>
                  <a:cubicBezTo>
                    <a:pt x="120000" y="1800"/>
                    <a:pt x="120000" y="1800"/>
                    <a:pt x="120000" y="1800"/>
                  </a:cubicBezTo>
                  <a:cubicBezTo>
                    <a:pt x="120000" y="600"/>
                    <a:pt x="119433" y="0"/>
                    <a:pt x="118301" y="0"/>
                  </a:cubicBezTo>
                  <a:close/>
                  <a:moveTo>
                    <a:pt x="117169" y="96000"/>
                  </a:moveTo>
                  <a:cubicBezTo>
                    <a:pt x="99056" y="96000"/>
                    <a:pt x="99056" y="96000"/>
                    <a:pt x="99056" y="96000"/>
                  </a:cubicBezTo>
                  <a:cubicBezTo>
                    <a:pt x="98490" y="96000"/>
                    <a:pt x="97924" y="96000"/>
                    <a:pt x="97924" y="96600"/>
                  </a:cubicBezTo>
                  <a:cubicBezTo>
                    <a:pt x="97358" y="96600"/>
                    <a:pt x="97358" y="97200"/>
                    <a:pt x="97358" y="97800"/>
                  </a:cubicBezTo>
                  <a:cubicBezTo>
                    <a:pt x="105283" y="114600"/>
                    <a:pt x="105283" y="114600"/>
                    <a:pt x="105283" y="114600"/>
                  </a:cubicBezTo>
                  <a:cubicBezTo>
                    <a:pt x="79245" y="96000"/>
                    <a:pt x="79245" y="96000"/>
                    <a:pt x="79245" y="96000"/>
                  </a:cubicBezTo>
                  <a:cubicBezTo>
                    <a:pt x="79245" y="96000"/>
                    <a:pt x="78679" y="96000"/>
                    <a:pt x="78679" y="96000"/>
                  </a:cubicBezTo>
                  <a:cubicBezTo>
                    <a:pt x="2830" y="96000"/>
                    <a:pt x="2830" y="96000"/>
                    <a:pt x="2830" y="96000"/>
                  </a:cubicBezTo>
                  <a:cubicBezTo>
                    <a:pt x="2830" y="3000"/>
                    <a:pt x="2830" y="3000"/>
                    <a:pt x="2830" y="3000"/>
                  </a:cubicBezTo>
                  <a:cubicBezTo>
                    <a:pt x="117169" y="3000"/>
                    <a:pt x="117169" y="3000"/>
                    <a:pt x="117169" y="3000"/>
                  </a:cubicBezTo>
                  <a:lnTo>
                    <a:pt x="117169" y="96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4"/>
            <p:cNvSpPr/>
            <p:nvPr/>
          </p:nvSpPr>
          <p:spPr>
            <a:xfrm>
              <a:off x="10421938" y="4832350"/>
              <a:ext cx="139800" cy="27000"/>
            </a:xfrm>
            <a:custGeom>
              <a:avLst/>
              <a:gdLst/>
              <a:ahLst/>
              <a:cxnLst/>
              <a:rect l="l" t="t" r="r" b="b"/>
              <a:pathLst>
                <a:path w="120000" h="120000" extrusionOk="0">
                  <a:moveTo>
                    <a:pt x="110769" y="0"/>
                  </a:moveTo>
                  <a:cubicBezTo>
                    <a:pt x="9230" y="0"/>
                    <a:pt x="9230" y="0"/>
                    <a:pt x="9230" y="0"/>
                  </a:cubicBezTo>
                  <a:cubicBezTo>
                    <a:pt x="4615" y="0"/>
                    <a:pt x="0" y="24000"/>
                    <a:pt x="0" y="48000"/>
                  </a:cubicBezTo>
                  <a:cubicBezTo>
                    <a:pt x="0" y="96000"/>
                    <a:pt x="4615" y="120000"/>
                    <a:pt x="9230" y="120000"/>
                  </a:cubicBezTo>
                  <a:cubicBezTo>
                    <a:pt x="110769" y="120000"/>
                    <a:pt x="110769" y="120000"/>
                    <a:pt x="110769" y="120000"/>
                  </a:cubicBezTo>
                  <a:cubicBezTo>
                    <a:pt x="115384" y="120000"/>
                    <a:pt x="120000" y="96000"/>
                    <a:pt x="120000" y="48000"/>
                  </a:cubicBezTo>
                  <a:cubicBezTo>
                    <a:pt x="120000" y="24000"/>
                    <a:pt x="115384" y="0"/>
                    <a:pt x="11076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4"/>
            <p:cNvSpPr/>
            <p:nvPr/>
          </p:nvSpPr>
          <p:spPr>
            <a:xfrm>
              <a:off x="10421938" y="4875213"/>
              <a:ext cx="139800" cy="20700"/>
            </a:xfrm>
            <a:custGeom>
              <a:avLst/>
              <a:gdLst/>
              <a:ahLst/>
              <a:cxnLst/>
              <a:rect l="l" t="t" r="r" b="b"/>
              <a:pathLst>
                <a:path w="120000" h="120000" extrusionOk="0">
                  <a:moveTo>
                    <a:pt x="110769" y="0"/>
                  </a:moveTo>
                  <a:cubicBezTo>
                    <a:pt x="9230" y="0"/>
                    <a:pt x="9230" y="0"/>
                    <a:pt x="9230" y="0"/>
                  </a:cubicBezTo>
                  <a:cubicBezTo>
                    <a:pt x="4615" y="0"/>
                    <a:pt x="0" y="30000"/>
                    <a:pt x="0" y="60000"/>
                  </a:cubicBezTo>
                  <a:cubicBezTo>
                    <a:pt x="0" y="90000"/>
                    <a:pt x="4615" y="120000"/>
                    <a:pt x="9230" y="120000"/>
                  </a:cubicBezTo>
                  <a:cubicBezTo>
                    <a:pt x="110769" y="120000"/>
                    <a:pt x="110769" y="120000"/>
                    <a:pt x="110769" y="120000"/>
                  </a:cubicBezTo>
                  <a:cubicBezTo>
                    <a:pt x="115384" y="120000"/>
                    <a:pt x="120000" y="90000"/>
                    <a:pt x="120000" y="60000"/>
                  </a:cubicBezTo>
                  <a:cubicBezTo>
                    <a:pt x="120000" y="30000"/>
                    <a:pt x="115384" y="0"/>
                    <a:pt x="11076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4"/>
            <p:cNvSpPr/>
            <p:nvPr/>
          </p:nvSpPr>
          <p:spPr>
            <a:xfrm>
              <a:off x="10442575" y="4913313"/>
              <a:ext cx="96900" cy="25500"/>
            </a:xfrm>
            <a:custGeom>
              <a:avLst/>
              <a:gdLst/>
              <a:ahLst/>
              <a:cxnLst/>
              <a:rect l="l" t="t" r="r" b="b"/>
              <a:pathLst>
                <a:path w="120000" h="120000" extrusionOk="0">
                  <a:moveTo>
                    <a:pt x="100000" y="0"/>
                  </a:moveTo>
                  <a:cubicBezTo>
                    <a:pt x="20000" y="0"/>
                    <a:pt x="20000" y="0"/>
                    <a:pt x="20000" y="0"/>
                  </a:cubicBezTo>
                  <a:cubicBezTo>
                    <a:pt x="6666" y="0"/>
                    <a:pt x="0" y="24000"/>
                    <a:pt x="0" y="48000"/>
                  </a:cubicBezTo>
                  <a:cubicBezTo>
                    <a:pt x="0" y="96000"/>
                    <a:pt x="6666" y="120000"/>
                    <a:pt x="20000" y="120000"/>
                  </a:cubicBezTo>
                  <a:cubicBezTo>
                    <a:pt x="100000" y="120000"/>
                    <a:pt x="100000" y="120000"/>
                    <a:pt x="100000" y="120000"/>
                  </a:cubicBezTo>
                  <a:cubicBezTo>
                    <a:pt x="113333" y="120000"/>
                    <a:pt x="120000" y="96000"/>
                    <a:pt x="120000" y="48000"/>
                  </a:cubicBezTo>
                  <a:cubicBezTo>
                    <a:pt x="120000" y="24000"/>
                    <a:pt x="113333" y="0"/>
                    <a:pt x="100000"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4"/>
            <p:cNvSpPr/>
            <p:nvPr/>
          </p:nvSpPr>
          <p:spPr>
            <a:xfrm>
              <a:off x="10480675" y="4333875"/>
              <a:ext cx="22200" cy="90600"/>
            </a:xfrm>
            <a:custGeom>
              <a:avLst/>
              <a:gdLst/>
              <a:ahLst/>
              <a:cxnLst/>
              <a:rect l="l" t="t" r="r" b="b"/>
              <a:pathLst>
                <a:path w="120000" h="120000" extrusionOk="0">
                  <a:moveTo>
                    <a:pt x="60000" y="120000"/>
                  </a:moveTo>
                  <a:cubicBezTo>
                    <a:pt x="90000" y="120000"/>
                    <a:pt x="120000" y="112941"/>
                    <a:pt x="120000" y="105882"/>
                  </a:cubicBezTo>
                  <a:cubicBezTo>
                    <a:pt x="120000" y="14117"/>
                    <a:pt x="120000" y="14117"/>
                    <a:pt x="120000" y="14117"/>
                  </a:cubicBezTo>
                  <a:cubicBezTo>
                    <a:pt x="120000" y="7058"/>
                    <a:pt x="90000" y="0"/>
                    <a:pt x="60000" y="0"/>
                  </a:cubicBezTo>
                  <a:cubicBezTo>
                    <a:pt x="30000" y="0"/>
                    <a:pt x="0" y="7058"/>
                    <a:pt x="0" y="14117"/>
                  </a:cubicBezTo>
                  <a:cubicBezTo>
                    <a:pt x="0" y="105882"/>
                    <a:pt x="0" y="105882"/>
                    <a:pt x="0" y="105882"/>
                  </a:cubicBezTo>
                  <a:cubicBezTo>
                    <a:pt x="0" y="112941"/>
                    <a:pt x="30000" y="120000"/>
                    <a:pt x="60000"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4"/>
            <p:cNvSpPr/>
            <p:nvPr/>
          </p:nvSpPr>
          <p:spPr>
            <a:xfrm>
              <a:off x="10679113" y="4602163"/>
              <a:ext cx="74700" cy="20700"/>
            </a:xfrm>
            <a:custGeom>
              <a:avLst/>
              <a:gdLst/>
              <a:ahLst/>
              <a:cxnLst/>
              <a:rect l="l" t="t" r="r" b="b"/>
              <a:pathLst>
                <a:path w="120000" h="120000" extrusionOk="0">
                  <a:moveTo>
                    <a:pt x="0" y="60000"/>
                  </a:moveTo>
                  <a:cubicBezTo>
                    <a:pt x="0" y="90000"/>
                    <a:pt x="8571" y="120000"/>
                    <a:pt x="17142" y="120000"/>
                  </a:cubicBezTo>
                  <a:cubicBezTo>
                    <a:pt x="102857" y="120000"/>
                    <a:pt x="102857" y="120000"/>
                    <a:pt x="102857" y="120000"/>
                  </a:cubicBezTo>
                  <a:cubicBezTo>
                    <a:pt x="111428" y="120000"/>
                    <a:pt x="119999" y="90000"/>
                    <a:pt x="119999" y="60000"/>
                  </a:cubicBezTo>
                  <a:cubicBezTo>
                    <a:pt x="119999" y="30000"/>
                    <a:pt x="111428" y="0"/>
                    <a:pt x="102857" y="0"/>
                  </a:cubicBezTo>
                  <a:cubicBezTo>
                    <a:pt x="17142" y="0"/>
                    <a:pt x="17142" y="0"/>
                    <a:pt x="17142" y="0"/>
                  </a:cubicBezTo>
                  <a:cubicBezTo>
                    <a:pt x="8571" y="0"/>
                    <a:pt x="0" y="30000"/>
                    <a:pt x="0"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4"/>
            <p:cNvSpPr/>
            <p:nvPr/>
          </p:nvSpPr>
          <p:spPr>
            <a:xfrm>
              <a:off x="10229850" y="4602163"/>
              <a:ext cx="74700" cy="20700"/>
            </a:xfrm>
            <a:custGeom>
              <a:avLst/>
              <a:gdLst/>
              <a:ahLst/>
              <a:cxnLst/>
              <a:rect l="l" t="t" r="r" b="b"/>
              <a:pathLst>
                <a:path w="120000" h="120000" extrusionOk="0">
                  <a:moveTo>
                    <a:pt x="17142" y="120000"/>
                  </a:moveTo>
                  <a:cubicBezTo>
                    <a:pt x="102857" y="120000"/>
                    <a:pt x="102857" y="120000"/>
                    <a:pt x="102857" y="120000"/>
                  </a:cubicBezTo>
                  <a:cubicBezTo>
                    <a:pt x="111428" y="120000"/>
                    <a:pt x="119999" y="90000"/>
                    <a:pt x="119999" y="60000"/>
                  </a:cubicBezTo>
                  <a:cubicBezTo>
                    <a:pt x="119999" y="30000"/>
                    <a:pt x="111428" y="0"/>
                    <a:pt x="102857" y="0"/>
                  </a:cubicBezTo>
                  <a:cubicBezTo>
                    <a:pt x="17142" y="0"/>
                    <a:pt x="17142" y="0"/>
                    <a:pt x="17142" y="0"/>
                  </a:cubicBezTo>
                  <a:cubicBezTo>
                    <a:pt x="8571" y="0"/>
                    <a:pt x="0" y="30000"/>
                    <a:pt x="0" y="60000"/>
                  </a:cubicBezTo>
                  <a:cubicBezTo>
                    <a:pt x="0" y="90000"/>
                    <a:pt x="8571" y="120000"/>
                    <a:pt x="17142"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4"/>
            <p:cNvSpPr/>
            <p:nvPr/>
          </p:nvSpPr>
          <p:spPr>
            <a:xfrm>
              <a:off x="10282238" y="4402138"/>
              <a:ext cx="81000" cy="81000"/>
            </a:xfrm>
            <a:custGeom>
              <a:avLst/>
              <a:gdLst/>
              <a:ahLst/>
              <a:cxnLst/>
              <a:rect l="l" t="t" r="r" b="b"/>
              <a:pathLst>
                <a:path w="120000" h="120000" extrusionOk="0">
                  <a:moveTo>
                    <a:pt x="88000" y="112000"/>
                  </a:moveTo>
                  <a:cubicBezTo>
                    <a:pt x="88000" y="120000"/>
                    <a:pt x="96000" y="120000"/>
                    <a:pt x="104000" y="120000"/>
                  </a:cubicBezTo>
                  <a:cubicBezTo>
                    <a:pt x="104000" y="120000"/>
                    <a:pt x="112000" y="120000"/>
                    <a:pt x="112000" y="112000"/>
                  </a:cubicBezTo>
                  <a:cubicBezTo>
                    <a:pt x="120000" y="112000"/>
                    <a:pt x="120000" y="96000"/>
                    <a:pt x="112000" y="88000"/>
                  </a:cubicBezTo>
                  <a:cubicBezTo>
                    <a:pt x="32000" y="8000"/>
                    <a:pt x="32000" y="8000"/>
                    <a:pt x="32000" y="8000"/>
                  </a:cubicBezTo>
                  <a:cubicBezTo>
                    <a:pt x="32000" y="0"/>
                    <a:pt x="16000" y="0"/>
                    <a:pt x="8000" y="8000"/>
                  </a:cubicBezTo>
                  <a:cubicBezTo>
                    <a:pt x="0" y="16000"/>
                    <a:pt x="0" y="32000"/>
                    <a:pt x="8000" y="40000"/>
                  </a:cubicBezTo>
                  <a:lnTo>
                    <a:pt x="88000" y="112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4"/>
            <p:cNvSpPr/>
            <p:nvPr/>
          </p:nvSpPr>
          <p:spPr>
            <a:xfrm>
              <a:off x="10620375" y="4402138"/>
              <a:ext cx="79500" cy="81000"/>
            </a:xfrm>
            <a:custGeom>
              <a:avLst/>
              <a:gdLst/>
              <a:ahLst/>
              <a:cxnLst/>
              <a:rect l="l" t="t" r="r" b="b"/>
              <a:pathLst>
                <a:path w="120000" h="120000" extrusionOk="0">
                  <a:moveTo>
                    <a:pt x="16000" y="120000"/>
                  </a:moveTo>
                  <a:cubicBezTo>
                    <a:pt x="24000" y="120000"/>
                    <a:pt x="32000" y="120000"/>
                    <a:pt x="32000" y="112000"/>
                  </a:cubicBezTo>
                  <a:cubicBezTo>
                    <a:pt x="112000" y="40000"/>
                    <a:pt x="112000" y="40000"/>
                    <a:pt x="112000" y="40000"/>
                  </a:cubicBezTo>
                  <a:cubicBezTo>
                    <a:pt x="120000" y="32000"/>
                    <a:pt x="120000" y="16000"/>
                    <a:pt x="112000" y="8000"/>
                  </a:cubicBezTo>
                  <a:cubicBezTo>
                    <a:pt x="104000" y="0"/>
                    <a:pt x="88000" y="0"/>
                    <a:pt x="88000" y="8000"/>
                  </a:cubicBezTo>
                  <a:cubicBezTo>
                    <a:pt x="8000" y="88000"/>
                    <a:pt x="8000" y="88000"/>
                    <a:pt x="8000" y="88000"/>
                  </a:cubicBezTo>
                  <a:cubicBezTo>
                    <a:pt x="0" y="96000"/>
                    <a:pt x="0" y="112000"/>
                    <a:pt x="8000" y="112000"/>
                  </a:cubicBezTo>
                  <a:cubicBezTo>
                    <a:pt x="8000" y="120000"/>
                    <a:pt x="16000" y="120000"/>
                    <a:pt x="16000"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0347325" y="4478338"/>
              <a:ext cx="288900" cy="331800"/>
            </a:xfrm>
            <a:custGeom>
              <a:avLst/>
              <a:gdLst/>
              <a:ahLst/>
              <a:cxnLst/>
              <a:rect l="l" t="t" r="r" b="b"/>
              <a:pathLst>
                <a:path w="120000" h="120000" extrusionOk="0">
                  <a:moveTo>
                    <a:pt x="17777" y="89032"/>
                  </a:moveTo>
                  <a:cubicBezTo>
                    <a:pt x="26666" y="96774"/>
                    <a:pt x="31111" y="106451"/>
                    <a:pt x="31111" y="116129"/>
                  </a:cubicBezTo>
                  <a:cubicBezTo>
                    <a:pt x="31111" y="118064"/>
                    <a:pt x="33333" y="120000"/>
                    <a:pt x="35555" y="120000"/>
                  </a:cubicBezTo>
                  <a:cubicBezTo>
                    <a:pt x="82222" y="120000"/>
                    <a:pt x="82222" y="120000"/>
                    <a:pt x="82222" y="120000"/>
                  </a:cubicBezTo>
                  <a:cubicBezTo>
                    <a:pt x="84444" y="120000"/>
                    <a:pt x="86666" y="118064"/>
                    <a:pt x="86666" y="116129"/>
                  </a:cubicBezTo>
                  <a:cubicBezTo>
                    <a:pt x="86666" y="114193"/>
                    <a:pt x="86666" y="114193"/>
                    <a:pt x="86666" y="114193"/>
                  </a:cubicBezTo>
                  <a:cubicBezTo>
                    <a:pt x="86666" y="106451"/>
                    <a:pt x="91111" y="96774"/>
                    <a:pt x="100000" y="90967"/>
                  </a:cubicBezTo>
                  <a:cubicBezTo>
                    <a:pt x="113333" y="81290"/>
                    <a:pt x="120000" y="67741"/>
                    <a:pt x="120000" y="52258"/>
                  </a:cubicBezTo>
                  <a:cubicBezTo>
                    <a:pt x="120000" y="38709"/>
                    <a:pt x="111111" y="25161"/>
                    <a:pt x="100000" y="15483"/>
                  </a:cubicBezTo>
                  <a:cubicBezTo>
                    <a:pt x="86666" y="3870"/>
                    <a:pt x="68888" y="0"/>
                    <a:pt x="53333" y="1935"/>
                  </a:cubicBezTo>
                  <a:cubicBezTo>
                    <a:pt x="26666" y="3870"/>
                    <a:pt x="4444" y="23225"/>
                    <a:pt x="0" y="46451"/>
                  </a:cubicBezTo>
                  <a:cubicBezTo>
                    <a:pt x="0" y="63870"/>
                    <a:pt x="4444" y="79354"/>
                    <a:pt x="17777" y="89032"/>
                  </a:cubicBezTo>
                  <a:close/>
                  <a:moveTo>
                    <a:pt x="11111" y="48387"/>
                  </a:moveTo>
                  <a:cubicBezTo>
                    <a:pt x="13333" y="29032"/>
                    <a:pt x="31111" y="13548"/>
                    <a:pt x="53333" y="11612"/>
                  </a:cubicBezTo>
                  <a:cubicBezTo>
                    <a:pt x="68888" y="9677"/>
                    <a:pt x="82222" y="13548"/>
                    <a:pt x="93333" y="21290"/>
                  </a:cubicBezTo>
                  <a:cubicBezTo>
                    <a:pt x="102222" y="29032"/>
                    <a:pt x="108888" y="40645"/>
                    <a:pt x="108888" y="52258"/>
                  </a:cubicBezTo>
                  <a:cubicBezTo>
                    <a:pt x="108888" y="65806"/>
                    <a:pt x="102222" y="75483"/>
                    <a:pt x="93333" y="85161"/>
                  </a:cubicBezTo>
                  <a:cubicBezTo>
                    <a:pt x="84444" y="90967"/>
                    <a:pt x="77777" y="102580"/>
                    <a:pt x="77777" y="112258"/>
                  </a:cubicBezTo>
                  <a:cubicBezTo>
                    <a:pt x="40000" y="112258"/>
                    <a:pt x="40000" y="112258"/>
                    <a:pt x="40000" y="112258"/>
                  </a:cubicBezTo>
                  <a:cubicBezTo>
                    <a:pt x="40000" y="100645"/>
                    <a:pt x="33333" y="90967"/>
                    <a:pt x="26666" y="83225"/>
                  </a:cubicBezTo>
                  <a:cubicBezTo>
                    <a:pt x="15555" y="73548"/>
                    <a:pt x="8888" y="61935"/>
                    <a:pt x="11111" y="4838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 name="Google Shape;78;p4"/>
          <p:cNvGrpSpPr/>
          <p:nvPr/>
        </p:nvGrpSpPr>
        <p:grpSpPr>
          <a:xfrm>
            <a:off x="0" y="0"/>
            <a:ext cx="2266938" cy="1754200"/>
            <a:chOff x="9598025" y="882650"/>
            <a:chExt cx="2266938" cy="1754200"/>
          </a:xfrm>
        </p:grpSpPr>
        <p:sp>
          <p:nvSpPr>
            <p:cNvPr id="79" name="Google Shape;79;p4"/>
            <p:cNvSpPr/>
            <p:nvPr/>
          </p:nvSpPr>
          <p:spPr>
            <a:xfrm>
              <a:off x="10239375" y="1881188"/>
              <a:ext cx="139800" cy="90600"/>
            </a:xfrm>
            <a:custGeom>
              <a:avLst/>
              <a:gdLst/>
              <a:ahLst/>
              <a:cxnLst/>
              <a:rect l="l" t="t" r="r" b="b"/>
              <a:pathLst>
                <a:path w="120000" h="120000" extrusionOk="0">
                  <a:moveTo>
                    <a:pt x="106153" y="28235"/>
                  </a:moveTo>
                  <a:cubicBezTo>
                    <a:pt x="50769" y="28235"/>
                    <a:pt x="50769" y="28235"/>
                    <a:pt x="50769" y="28235"/>
                  </a:cubicBezTo>
                  <a:cubicBezTo>
                    <a:pt x="110769" y="91764"/>
                    <a:pt x="110769" y="91764"/>
                    <a:pt x="110769" y="91764"/>
                  </a:cubicBezTo>
                  <a:cubicBezTo>
                    <a:pt x="115384" y="91764"/>
                    <a:pt x="120000" y="105882"/>
                    <a:pt x="115384" y="112941"/>
                  </a:cubicBezTo>
                  <a:cubicBezTo>
                    <a:pt x="110769" y="120000"/>
                    <a:pt x="106153" y="120000"/>
                    <a:pt x="101538" y="120000"/>
                  </a:cubicBezTo>
                  <a:cubicBezTo>
                    <a:pt x="4615" y="28235"/>
                    <a:pt x="4615" y="28235"/>
                    <a:pt x="4615" y="28235"/>
                  </a:cubicBezTo>
                  <a:cubicBezTo>
                    <a:pt x="4615" y="28235"/>
                    <a:pt x="0" y="14117"/>
                    <a:pt x="0" y="7058"/>
                  </a:cubicBezTo>
                  <a:cubicBezTo>
                    <a:pt x="4615" y="0"/>
                    <a:pt x="9230" y="0"/>
                    <a:pt x="13846" y="0"/>
                  </a:cubicBezTo>
                  <a:cubicBezTo>
                    <a:pt x="106153" y="0"/>
                    <a:pt x="106153" y="0"/>
                    <a:pt x="106153" y="0"/>
                  </a:cubicBezTo>
                  <a:cubicBezTo>
                    <a:pt x="110769" y="0"/>
                    <a:pt x="115384" y="7058"/>
                    <a:pt x="115384" y="14117"/>
                  </a:cubicBezTo>
                  <a:cubicBezTo>
                    <a:pt x="115384" y="21176"/>
                    <a:pt x="110769" y="28235"/>
                    <a:pt x="106153" y="2823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9598025" y="882650"/>
              <a:ext cx="995400" cy="1546200"/>
            </a:xfrm>
            <a:custGeom>
              <a:avLst/>
              <a:gdLst/>
              <a:ahLst/>
              <a:cxnLst/>
              <a:rect l="l" t="t" r="r" b="b"/>
              <a:pathLst>
                <a:path w="120000" h="120000" extrusionOk="0">
                  <a:moveTo>
                    <a:pt x="119354" y="70000"/>
                  </a:moveTo>
                  <a:cubicBezTo>
                    <a:pt x="119354" y="69583"/>
                    <a:pt x="120000" y="69166"/>
                    <a:pt x="119354" y="69166"/>
                  </a:cubicBezTo>
                  <a:cubicBezTo>
                    <a:pt x="119354" y="68750"/>
                    <a:pt x="119354" y="68333"/>
                    <a:pt x="118709" y="68333"/>
                  </a:cubicBezTo>
                  <a:cubicBezTo>
                    <a:pt x="107096" y="65833"/>
                    <a:pt x="107096" y="65833"/>
                    <a:pt x="107096" y="65833"/>
                  </a:cubicBezTo>
                  <a:cubicBezTo>
                    <a:pt x="109677" y="60833"/>
                    <a:pt x="109677" y="60833"/>
                    <a:pt x="109677" y="60833"/>
                  </a:cubicBezTo>
                  <a:cubicBezTo>
                    <a:pt x="110322" y="60833"/>
                    <a:pt x="110322" y="60416"/>
                    <a:pt x="109677" y="60416"/>
                  </a:cubicBezTo>
                  <a:cubicBezTo>
                    <a:pt x="109677" y="60000"/>
                    <a:pt x="109032" y="60000"/>
                    <a:pt x="109032" y="59583"/>
                  </a:cubicBezTo>
                  <a:cubicBezTo>
                    <a:pt x="81290" y="55416"/>
                    <a:pt x="81290" y="55416"/>
                    <a:pt x="81290" y="55416"/>
                  </a:cubicBezTo>
                  <a:cubicBezTo>
                    <a:pt x="101935" y="48333"/>
                    <a:pt x="101935" y="48333"/>
                    <a:pt x="101935" y="48333"/>
                  </a:cubicBezTo>
                  <a:cubicBezTo>
                    <a:pt x="101935" y="48333"/>
                    <a:pt x="102580" y="47916"/>
                    <a:pt x="102580" y="47500"/>
                  </a:cubicBezTo>
                  <a:cubicBezTo>
                    <a:pt x="102580" y="47500"/>
                    <a:pt x="103225" y="43333"/>
                    <a:pt x="98064" y="39166"/>
                  </a:cubicBezTo>
                  <a:cubicBezTo>
                    <a:pt x="92903" y="35833"/>
                    <a:pt x="85161" y="33750"/>
                    <a:pt x="73548" y="33750"/>
                  </a:cubicBezTo>
                  <a:cubicBezTo>
                    <a:pt x="73548" y="25416"/>
                    <a:pt x="73548" y="25416"/>
                    <a:pt x="73548" y="25416"/>
                  </a:cubicBezTo>
                  <a:cubicBezTo>
                    <a:pt x="100000" y="0"/>
                    <a:pt x="100000" y="0"/>
                    <a:pt x="100000" y="0"/>
                  </a:cubicBezTo>
                  <a:cubicBezTo>
                    <a:pt x="96129" y="0"/>
                    <a:pt x="96129" y="0"/>
                    <a:pt x="96129" y="0"/>
                  </a:cubicBezTo>
                  <a:cubicBezTo>
                    <a:pt x="70967" y="24166"/>
                    <a:pt x="70967" y="24166"/>
                    <a:pt x="70967" y="24166"/>
                  </a:cubicBezTo>
                  <a:cubicBezTo>
                    <a:pt x="70322" y="24583"/>
                    <a:pt x="70322" y="24583"/>
                    <a:pt x="70322" y="25000"/>
                  </a:cubicBezTo>
                  <a:cubicBezTo>
                    <a:pt x="70322" y="34583"/>
                    <a:pt x="70322" y="34583"/>
                    <a:pt x="70322" y="34583"/>
                  </a:cubicBezTo>
                  <a:cubicBezTo>
                    <a:pt x="70322" y="35416"/>
                    <a:pt x="70967" y="35833"/>
                    <a:pt x="72258" y="35833"/>
                  </a:cubicBezTo>
                  <a:cubicBezTo>
                    <a:pt x="83225" y="35833"/>
                    <a:pt x="90967" y="37500"/>
                    <a:pt x="95483" y="40416"/>
                  </a:cubicBezTo>
                  <a:cubicBezTo>
                    <a:pt x="99354" y="42916"/>
                    <a:pt x="99354" y="45833"/>
                    <a:pt x="99354" y="47083"/>
                  </a:cubicBezTo>
                  <a:cubicBezTo>
                    <a:pt x="76129" y="54583"/>
                    <a:pt x="76129" y="54583"/>
                    <a:pt x="76129" y="54583"/>
                  </a:cubicBezTo>
                  <a:cubicBezTo>
                    <a:pt x="76129" y="55000"/>
                    <a:pt x="75483" y="55416"/>
                    <a:pt x="75483" y="55833"/>
                  </a:cubicBezTo>
                  <a:cubicBezTo>
                    <a:pt x="75483" y="56250"/>
                    <a:pt x="76129" y="56250"/>
                    <a:pt x="76774" y="56666"/>
                  </a:cubicBezTo>
                  <a:cubicBezTo>
                    <a:pt x="106451" y="61250"/>
                    <a:pt x="106451" y="61250"/>
                    <a:pt x="106451" y="61250"/>
                  </a:cubicBezTo>
                  <a:cubicBezTo>
                    <a:pt x="103870" y="66250"/>
                    <a:pt x="103870" y="66250"/>
                    <a:pt x="103870" y="66250"/>
                  </a:cubicBezTo>
                  <a:cubicBezTo>
                    <a:pt x="103870" y="66666"/>
                    <a:pt x="103870" y="66666"/>
                    <a:pt x="103870" y="67083"/>
                  </a:cubicBezTo>
                  <a:cubicBezTo>
                    <a:pt x="104516" y="67500"/>
                    <a:pt x="104516" y="67500"/>
                    <a:pt x="105161" y="67500"/>
                  </a:cubicBezTo>
                  <a:cubicBezTo>
                    <a:pt x="115483" y="70000"/>
                    <a:pt x="115483" y="70000"/>
                    <a:pt x="115483" y="70000"/>
                  </a:cubicBezTo>
                  <a:cubicBezTo>
                    <a:pt x="101935" y="81666"/>
                    <a:pt x="101935" y="81666"/>
                    <a:pt x="101935" y="81666"/>
                  </a:cubicBezTo>
                  <a:cubicBezTo>
                    <a:pt x="101935" y="82083"/>
                    <a:pt x="101935" y="82083"/>
                    <a:pt x="101935" y="82500"/>
                  </a:cubicBezTo>
                  <a:cubicBezTo>
                    <a:pt x="101935" y="96666"/>
                    <a:pt x="97419" y="102083"/>
                    <a:pt x="97419" y="102083"/>
                  </a:cubicBezTo>
                  <a:cubicBezTo>
                    <a:pt x="96774" y="102500"/>
                    <a:pt x="96774" y="102916"/>
                    <a:pt x="96774" y="102916"/>
                  </a:cubicBezTo>
                  <a:cubicBezTo>
                    <a:pt x="97419" y="103333"/>
                    <a:pt x="97419" y="103333"/>
                    <a:pt x="98064" y="103750"/>
                  </a:cubicBezTo>
                  <a:cubicBezTo>
                    <a:pt x="111612" y="105833"/>
                    <a:pt x="113548" y="112916"/>
                    <a:pt x="114193" y="116666"/>
                  </a:cubicBezTo>
                  <a:cubicBezTo>
                    <a:pt x="105806" y="112083"/>
                    <a:pt x="101935" y="112083"/>
                    <a:pt x="89677" y="111666"/>
                  </a:cubicBezTo>
                  <a:cubicBezTo>
                    <a:pt x="82580" y="111666"/>
                    <a:pt x="73548" y="111666"/>
                    <a:pt x="60000" y="110833"/>
                  </a:cubicBezTo>
                  <a:cubicBezTo>
                    <a:pt x="40000" y="109166"/>
                    <a:pt x="25806" y="104166"/>
                    <a:pt x="18709" y="95833"/>
                  </a:cubicBezTo>
                  <a:cubicBezTo>
                    <a:pt x="13548" y="89583"/>
                    <a:pt x="14193" y="83333"/>
                    <a:pt x="14193" y="83333"/>
                  </a:cubicBezTo>
                  <a:cubicBezTo>
                    <a:pt x="14193" y="83333"/>
                    <a:pt x="14193" y="83333"/>
                    <a:pt x="14193" y="83333"/>
                  </a:cubicBezTo>
                  <a:cubicBezTo>
                    <a:pt x="14193" y="83333"/>
                    <a:pt x="14193" y="78333"/>
                    <a:pt x="14193" y="69583"/>
                  </a:cubicBezTo>
                  <a:cubicBezTo>
                    <a:pt x="14193" y="53750"/>
                    <a:pt x="26451" y="49166"/>
                    <a:pt x="27096" y="49166"/>
                  </a:cubicBezTo>
                  <a:cubicBezTo>
                    <a:pt x="27096" y="49166"/>
                    <a:pt x="27741" y="48750"/>
                    <a:pt x="27741" y="48333"/>
                  </a:cubicBezTo>
                  <a:cubicBezTo>
                    <a:pt x="27741" y="32500"/>
                    <a:pt x="27741" y="32500"/>
                    <a:pt x="27741" y="32500"/>
                  </a:cubicBezTo>
                  <a:cubicBezTo>
                    <a:pt x="27741" y="32083"/>
                    <a:pt x="27741" y="32083"/>
                    <a:pt x="27096" y="31666"/>
                  </a:cubicBezTo>
                  <a:cubicBezTo>
                    <a:pt x="21935" y="28333"/>
                    <a:pt x="21935" y="28333"/>
                    <a:pt x="21935" y="28333"/>
                  </a:cubicBezTo>
                  <a:cubicBezTo>
                    <a:pt x="10322" y="20833"/>
                    <a:pt x="3225" y="10833"/>
                    <a:pt x="3225" y="0"/>
                  </a:cubicBezTo>
                  <a:cubicBezTo>
                    <a:pt x="0" y="0"/>
                    <a:pt x="0" y="0"/>
                    <a:pt x="0" y="0"/>
                  </a:cubicBezTo>
                  <a:cubicBezTo>
                    <a:pt x="645" y="11250"/>
                    <a:pt x="7096" y="21666"/>
                    <a:pt x="19354" y="29583"/>
                  </a:cubicBezTo>
                  <a:cubicBezTo>
                    <a:pt x="24516" y="32916"/>
                    <a:pt x="24516" y="32916"/>
                    <a:pt x="24516" y="32916"/>
                  </a:cubicBezTo>
                  <a:cubicBezTo>
                    <a:pt x="24516" y="47916"/>
                    <a:pt x="24516" y="47916"/>
                    <a:pt x="24516" y="47916"/>
                  </a:cubicBezTo>
                  <a:cubicBezTo>
                    <a:pt x="21290" y="49166"/>
                    <a:pt x="10967" y="54583"/>
                    <a:pt x="10967" y="69583"/>
                  </a:cubicBezTo>
                  <a:cubicBezTo>
                    <a:pt x="10967" y="77916"/>
                    <a:pt x="10967" y="82916"/>
                    <a:pt x="10967" y="83333"/>
                  </a:cubicBezTo>
                  <a:cubicBezTo>
                    <a:pt x="10967" y="84583"/>
                    <a:pt x="9677" y="109166"/>
                    <a:pt x="60000" y="112500"/>
                  </a:cubicBezTo>
                  <a:cubicBezTo>
                    <a:pt x="73548" y="113333"/>
                    <a:pt x="82580" y="113750"/>
                    <a:pt x="89677" y="113750"/>
                  </a:cubicBezTo>
                  <a:cubicBezTo>
                    <a:pt x="103225" y="114166"/>
                    <a:pt x="105161" y="114166"/>
                    <a:pt x="114193" y="119583"/>
                  </a:cubicBezTo>
                  <a:cubicBezTo>
                    <a:pt x="114838" y="119583"/>
                    <a:pt x="115483" y="120000"/>
                    <a:pt x="116129" y="119583"/>
                  </a:cubicBezTo>
                  <a:cubicBezTo>
                    <a:pt x="116774" y="119583"/>
                    <a:pt x="116774" y="119166"/>
                    <a:pt x="116774" y="118750"/>
                  </a:cubicBezTo>
                  <a:cubicBezTo>
                    <a:pt x="116774" y="118750"/>
                    <a:pt x="118709" y="105833"/>
                    <a:pt x="100645" y="102083"/>
                  </a:cubicBezTo>
                  <a:cubicBezTo>
                    <a:pt x="101935" y="99583"/>
                    <a:pt x="104516" y="93750"/>
                    <a:pt x="105161" y="82500"/>
                  </a:cubicBezTo>
                  <a:lnTo>
                    <a:pt x="119354" y="7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0672763" y="1581150"/>
              <a:ext cx="1192200" cy="1055700"/>
            </a:xfrm>
            <a:custGeom>
              <a:avLst/>
              <a:gdLst/>
              <a:ahLst/>
              <a:cxnLst/>
              <a:rect l="l" t="t" r="r" b="b"/>
              <a:pathLst>
                <a:path w="120000" h="120000" extrusionOk="0">
                  <a:moveTo>
                    <a:pt x="59730" y="120000"/>
                  </a:moveTo>
                  <a:cubicBezTo>
                    <a:pt x="26905" y="120000"/>
                    <a:pt x="0" y="95025"/>
                    <a:pt x="0" y="64568"/>
                  </a:cubicBezTo>
                  <a:cubicBezTo>
                    <a:pt x="0" y="49949"/>
                    <a:pt x="5919" y="35939"/>
                    <a:pt x="17219" y="25583"/>
                  </a:cubicBezTo>
                  <a:cubicBezTo>
                    <a:pt x="2152" y="2436"/>
                    <a:pt x="2152" y="2436"/>
                    <a:pt x="2152" y="2436"/>
                  </a:cubicBezTo>
                  <a:cubicBezTo>
                    <a:pt x="1614" y="1827"/>
                    <a:pt x="1614" y="1218"/>
                    <a:pt x="2152" y="609"/>
                  </a:cubicBezTo>
                  <a:cubicBezTo>
                    <a:pt x="2152" y="609"/>
                    <a:pt x="2690" y="0"/>
                    <a:pt x="2690" y="0"/>
                  </a:cubicBezTo>
                  <a:cubicBezTo>
                    <a:pt x="3228" y="0"/>
                    <a:pt x="3228" y="0"/>
                    <a:pt x="3228" y="0"/>
                  </a:cubicBezTo>
                  <a:cubicBezTo>
                    <a:pt x="39282" y="12182"/>
                    <a:pt x="39282" y="12182"/>
                    <a:pt x="39282" y="12182"/>
                  </a:cubicBezTo>
                  <a:cubicBezTo>
                    <a:pt x="45739" y="9746"/>
                    <a:pt x="52735" y="9137"/>
                    <a:pt x="59730" y="9137"/>
                  </a:cubicBezTo>
                  <a:cubicBezTo>
                    <a:pt x="93094" y="9137"/>
                    <a:pt x="119999" y="34111"/>
                    <a:pt x="119999" y="64568"/>
                  </a:cubicBezTo>
                  <a:cubicBezTo>
                    <a:pt x="119999" y="95025"/>
                    <a:pt x="93094" y="120000"/>
                    <a:pt x="59730" y="120000"/>
                  </a:cubicBezTo>
                  <a:close/>
                  <a:moveTo>
                    <a:pt x="59730" y="11573"/>
                  </a:moveTo>
                  <a:cubicBezTo>
                    <a:pt x="52735" y="11573"/>
                    <a:pt x="46278" y="12791"/>
                    <a:pt x="39820" y="15228"/>
                  </a:cubicBezTo>
                  <a:cubicBezTo>
                    <a:pt x="39282" y="15228"/>
                    <a:pt x="39282" y="15228"/>
                    <a:pt x="38744" y="15228"/>
                  </a:cubicBezTo>
                  <a:cubicBezTo>
                    <a:pt x="6457" y="4263"/>
                    <a:pt x="6457" y="4263"/>
                    <a:pt x="6457" y="4263"/>
                  </a:cubicBezTo>
                  <a:cubicBezTo>
                    <a:pt x="19910" y="24974"/>
                    <a:pt x="19910" y="24974"/>
                    <a:pt x="19910" y="24974"/>
                  </a:cubicBezTo>
                  <a:cubicBezTo>
                    <a:pt x="19910" y="25583"/>
                    <a:pt x="19910" y="26192"/>
                    <a:pt x="19372" y="26802"/>
                  </a:cubicBezTo>
                  <a:cubicBezTo>
                    <a:pt x="8609" y="37157"/>
                    <a:pt x="2152" y="50558"/>
                    <a:pt x="2152" y="64568"/>
                  </a:cubicBezTo>
                  <a:cubicBezTo>
                    <a:pt x="2152" y="93807"/>
                    <a:pt x="27982" y="117563"/>
                    <a:pt x="59730" y="117563"/>
                  </a:cubicBezTo>
                  <a:cubicBezTo>
                    <a:pt x="91479" y="117563"/>
                    <a:pt x="117309" y="93807"/>
                    <a:pt x="117309" y="64568"/>
                  </a:cubicBezTo>
                  <a:cubicBezTo>
                    <a:pt x="117309" y="35329"/>
                    <a:pt x="91479" y="11573"/>
                    <a:pt x="59730" y="1157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4"/>
            <p:cNvSpPr/>
            <p:nvPr/>
          </p:nvSpPr>
          <p:spPr>
            <a:xfrm>
              <a:off x="10914063" y="1881188"/>
              <a:ext cx="679500" cy="531900"/>
            </a:xfrm>
            <a:custGeom>
              <a:avLst/>
              <a:gdLst/>
              <a:ahLst/>
              <a:cxnLst/>
              <a:rect l="l" t="t" r="r" b="b"/>
              <a:pathLst>
                <a:path w="120000" h="120000" extrusionOk="0">
                  <a:moveTo>
                    <a:pt x="92598" y="86060"/>
                  </a:moveTo>
                  <a:cubicBezTo>
                    <a:pt x="90708" y="84848"/>
                    <a:pt x="87874" y="84848"/>
                    <a:pt x="85984" y="86060"/>
                  </a:cubicBezTo>
                  <a:cubicBezTo>
                    <a:pt x="79370" y="76363"/>
                    <a:pt x="79370" y="76363"/>
                    <a:pt x="79370" y="76363"/>
                  </a:cubicBezTo>
                  <a:cubicBezTo>
                    <a:pt x="80314" y="73939"/>
                    <a:pt x="82204" y="71515"/>
                    <a:pt x="83149" y="69090"/>
                  </a:cubicBezTo>
                  <a:cubicBezTo>
                    <a:pt x="85039" y="64242"/>
                    <a:pt x="85984" y="59393"/>
                    <a:pt x="85039" y="54545"/>
                  </a:cubicBezTo>
                  <a:cubicBezTo>
                    <a:pt x="104881" y="47272"/>
                    <a:pt x="104881" y="47272"/>
                    <a:pt x="104881" y="47272"/>
                  </a:cubicBezTo>
                  <a:cubicBezTo>
                    <a:pt x="105826" y="48484"/>
                    <a:pt x="106771" y="49696"/>
                    <a:pt x="107716" y="50909"/>
                  </a:cubicBezTo>
                  <a:cubicBezTo>
                    <a:pt x="111496" y="53333"/>
                    <a:pt x="116220" y="50909"/>
                    <a:pt x="118110" y="46060"/>
                  </a:cubicBezTo>
                  <a:cubicBezTo>
                    <a:pt x="120000" y="41212"/>
                    <a:pt x="119055" y="35151"/>
                    <a:pt x="115275" y="32727"/>
                  </a:cubicBezTo>
                  <a:cubicBezTo>
                    <a:pt x="111496" y="30303"/>
                    <a:pt x="106771" y="31515"/>
                    <a:pt x="104881" y="36363"/>
                  </a:cubicBezTo>
                  <a:cubicBezTo>
                    <a:pt x="103937" y="38787"/>
                    <a:pt x="103937" y="40000"/>
                    <a:pt x="103937" y="41212"/>
                  </a:cubicBezTo>
                  <a:cubicBezTo>
                    <a:pt x="84094" y="49696"/>
                    <a:pt x="84094" y="49696"/>
                    <a:pt x="84094" y="49696"/>
                  </a:cubicBezTo>
                  <a:cubicBezTo>
                    <a:pt x="82204" y="44848"/>
                    <a:pt x="79370" y="41212"/>
                    <a:pt x="76535" y="38787"/>
                  </a:cubicBezTo>
                  <a:cubicBezTo>
                    <a:pt x="70866" y="35151"/>
                    <a:pt x="64251" y="36363"/>
                    <a:pt x="58582" y="40000"/>
                  </a:cubicBezTo>
                  <a:cubicBezTo>
                    <a:pt x="44409" y="16969"/>
                    <a:pt x="44409" y="16969"/>
                    <a:pt x="44409" y="16969"/>
                  </a:cubicBezTo>
                  <a:cubicBezTo>
                    <a:pt x="45354" y="16969"/>
                    <a:pt x="45354" y="16969"/>
                    <a:pt x="45354" y="15757"/>
                  </a:cubicBezTo>
                  <a:cubicBezTo>
                    <a:pt x="47244" y="10909"/>
                    <a:pt x="46299" y="4848"/>
                    <a:pt x="42519" y="2424"/>
                  </a:cubicBezTo>
                  <a:cubicBezTo>
                    <a:pt x="37795" y="0"/>
                    <a:pt x="33070" y="1212"/>
                    <a:pt x="31181" y="6060"/>
                  </a:cubicBezTo>
                  <a:cubicBezTo>
                    <a:pt x="29291" y="10909"/>
                    <a:pt x="31181" y="18181"/>
                    <a:pt x="34960" y="20606"/>
                  </a:cubicBezTo>
                  <a:cubicBezTo>
                    <a:pt x="36850" y="21818"/>
                    <a:pt x="38740" y="21818"/>
                    <a:pt x="41574" y="20606"/>
                  </a:cubicBezTo>
                  <a:cubicBezTo>
                    <a:pt x="55748" y="43636"/>
                    <a:pt x="55748" y="43636"/>
                    <a:pt x="55748" y="43636"/>
                  </a:cubicBezTo>
                  <a:cubicBezTo>
                    <a:pt x="54803" y="44848"/>
                    <a:pt x="53858" y="46060"/>
                    <a:pt x="52913" y="48484"/>
                  </a:cubicBezTo>
                  <a:cubicBezTo>
                    <a:pt x="51023" y="53333"/>
                    <a:pt x="50078" y="58181"/>
                    <a:pt x="51023" y="63030"/>
                  </a:cubicBezTo>
                  <a:cubicBezTo>
                    <a:pt x="16062" y="76363"/>
                    <a:pt x="16062" y="76363"/>
                    <a:pt x="16062" y="76363"/>
                  </a:cubicBezTo>
                  <a:cubicBezTo>
                    <a:pt x="15118" y="75151"/>
                    <a:pt x="14173" y="73939"/>
                    <a:pt x="13228" y="72727"/>
                  </a:cubicBezTo>
                  <a:cubicBezTo>
                    <a:pt x="9448" y="70303"/>
                    <a:pt x="4724" y="72727"/>
                    <a:pt x="1889" y="77575"/>
                  </a:cubicBezTo>
                  <a:cubicBezTo>
                    <a:pt x="0" y="82424"/>
                    <a:pt x="1889" y="88484"/>
                    <a:pt x="5669" y="90909"/>
                  </a:cubicBezTo>
                  <a:cubicBezTo>
                    <a:pt x="9448" y="93333"/>
                    <a:pt x="14173" y="92121"/>
                    <a:pt x="16062" y="87272"/>
                  </a:cubicBezTo>
                  <a:cubicBezTo>
                    <a:pt x="17007" y="84848"/>
                    <a:pt x="17007" y="83636"/>
                    <a:pt x="17007" y="82424"/>
                  </a:cubicBezTo>
                  <a:cubicBezTo>
                    <a:pt x="51968" y="67878"/>
                    <a:pt x="51968" y="67878"/>
                    <a:pt x="51968" y="67878"/>
                  </a:cubicBezTo>
                  <a:cubicBezTo>
                    <a:pt x="53858" y="71515"/>
                    <a:pt x="55748" y="75151"/>
                    <a:pt x="57637" y="76363"/>
                  </a:cubicBezTo>
                  <a:cubicBezTo>
                    <a:pt x="49133" y="98181"/>
                    <a:pt x="49133" y="98181"/>
                    <a:pt x="49133" y="98181"/>
                  </a:cubicBezTo>
                  <a:cubicBezTo>
                    <a:pt x="46299" y="96969"/>
                    <a:pt x="42519" y="99393"/>
                    <a:pt x="40629" y="103030"/>
                  </a:cubicBezTo>
                  <a:cubicBezTo>
                    <a:pt x="38740" y="107878"/>
                    <a:pt x="39685" y="113939"/>
                    <a:pt x="44409" y="117575"/>
                  </a:cubicBezTo>
                  <a:cubicBezTo>
                    <a:pt x="48188" y="119999"/>
                    <a:pt x="52913" y="117575"/>
                    <a:pt x="54803" y="112727"/>
                  </a:cubicBezTo>
                  <a:cubicBezTo>
                    <a:pt x="56692" y="109090"/>
                    <a:pt x="55748" y="104242"/>
                    <a:pt x="52913" y="100606"/>
                  </a:cubicBezTo>
                  <a:cubicBezTo>
                    <a:pt x="62362" y="80000"/>
                    <a:pt x="62362" y="80000"/>
                    <a:pt x="62362" y="80000"/>
                  </a:cubicBezTo>
                  <a:cubicBezTo>
                    <a:pt x="66141" y="81212"/>
                    <a:pt x="70866" y="81212"/>
                    <a:pt x="75590" y="78787"/>
                  </a:cubicBezTo>
                  <a:cubicBezTo>
                    <a:pt x="82204" y="89696"/>
                    <a:pt x="82204" y="89696"/>
                    <a:pt x="82204" y="89696"/>
                  </a:cubicBezTo>
                  <a:cubicBezTo>
                    <a:pt x="82204" y="89696"/>
                    <a:pt x="82204" y="90909"/>
                    <a:pt x="82204" y="90909"/>
                  </a:cubicBezTo>
                  <a:cubicBezTo>
                    <a:pt x="80314" y="95757"/>
                    <a:pt x="82204" y="101818"/>
                    <a:pt x="85984" y="104242"/>
                  </a:cubicBezTo>
                  <a:cubicBezTo>
                    <a:pt x="89763" y="106666"/>
                    <a:pt x="94488" y="105454"/>
                    <a:pt x="96377" y="99393"/>
                  </a:cubicBezTo>
                  <a:cubicBezTo>
                    <a:pt x="98267" y="94545"/>
                    <a:pt x="96377" y="88484"/>
                    <a:pt x="92598" y="86060"/>
                  </a:cubicBezTo>
                  <a:close/>
                  <a:moveTo>
                    <a:pt x="36850" y="15757"/>
                  </a:moveTo>
                  <a:cubicBezTo>
                    <a:pt x="34960" y="14545"/>
                    <a:pt x="34015" y="10909"/>
                    <a:pt x="34960" y="9696"/>
                  </a:cubicBezTo>
                  <a:cubicBezTo>
                    <a:pt x="35905" y="7272"/>
                    <a:pt x="38740" y="6060"/>
                    <a:pt x="39685" y="7272"/>
                  </a:cubicBezTo>
                  <a:cubicBezTo>
                    <a:pt x="41574" y="8484"/>
                    <a:pt x="42519" y="10909"/>
                    <a:pt x="41574" y="13333"/>
                  </a:cubicBezTo>
                  <a:cubicBezTo>
                    <a:pt x="40629" y="15757"/>
                    <a:pt x="38740" y="15757"/>
                    <a:pt x="36850" y="15757"/>
                  </a:cubicBezTo>
                  <a:close/>
                  <a:moveTo>
                    <a:pt x="113385" y="37575"/>
                  </a:moveTo>
                  <a:cubicBezTo>
                    <a:pt x="114330" y="38787"/>
                    <a:pt x="115275" y="41212"/>
                    <a:pt x="114330" y="43636"/>
                  </a:cubicBezTo>
                  <a:cubicBezTo>
                    <a:pt x="113385" y="46060"/>
                    <a:pt x="111496" y="47272"/>
                    <a:pt x="109606" y="46060"/>
                  </a:cubicBezTo>
                  <a:cubicBezTo>
                    <a:pt x="107716" y="44848"/>
                    <a:pt x="107716" y="41212"/>
                    <a:pt x="108661" y="40000"/>
                  </a:cubicBezTo>
                  <a:cubicBezTo>
                    <a:pt x="109606" y="37575"/>
                    <a:pt x="111496" y="36363"/>
                    <a:pt x="113385" y="37575"/>
                  </a:cubicBezTo>
                  <a:close/>
                  <a:moveTo>
                    <a:pt x="7559" y="86060"/>
                  </a:moveTo>
                  <a:cubicBezTo>
                    <a:pt x="5669" y="84848"/>
                    <a:pt x="5669" y="82424"/>
                    <a:pt x="6614" y="80000"/>
                  </a:cubicBezTo>
                  <a:cubicBezTo>
                    <a:pt x="6614" y="77575"/>
                    <a:pt x="9448" y="76363"/>
                    <a:pt x="10393" y="77575"/>
                  </a:cubicBezTo>
                  <a:cubicBezTo>
                    <a:pt x="12283" y="78787"/>
                    <a:pt x="13228" y="82424"/>
                    <a:pt x="12283" y="83636"/>
                  </a:cubicBezTo>
                  <a:cubicBezTo>
                    <a:pt x="11338" y="86060"/>
                    <a:pt x="9448" y="87272"/>
                    <a:pt x="7559" y="86060"/>
                  </a:cubicBezTo>
                  <a:close/>
                  <a:moveTo>
                    <a:pt x="51023" y="110303"/>
                  </a:moveTo>
                  <a:cubicBezTo>
                    <a:pt x="50078" y="112727"/>
                    <a:pt x="48188" y="112727"/>
                    <a:pt x="46299" y="111515"/>
                  </a:cubicBezTo>
                  <a:cubicBezTo>
                    <a:pt x="44409" y="110303"/>
                    <a:pt x="43464" y="107878"/>
                    <a:pt x="44409" y="105454"/>
                  </a:cubicBezTo>
                  <a:cubicBezTo>
                    <a:pt x="45354" y="104242"/>
                    <a:pt x="47244" y="103030"/>
                    <a:pt x="49133" y="104242"/>
                  </a:cubicBezTo>
                  <a:cubicBezTo>
                    <a:pt x="51023" y="105454"/>
                    <a:pt x="51968" y="107878"/>
                    <a:pt x="51023" y="110303"/>
                  </a:cubicBezTo>
                  <a:close/>
                  <a:moveTo>
                    <a:pt x="62362" y="73939"/>
                  </a:moveTo>
                  <a:cubicBezTo>
                    <a:pt x="55748" y="69090"/>
                    <a:pt x="52913" y="59393"/>
                    <a:pt x="56692" y="50909"/>
                  </a:cubicBezTo>
                  <a:cubicBezTo>
                    <a:pt x="59527" y="42424"/>
                    <a:pt x="68031" y="40000"/>
                    <a:pt x="73700" y="43636"/>
                  </a:cubicBezTo>
                  <a:cubicBezTo>
                    <a:pt x="80314" y="48484"/>
                    <a:pt x="83149" y="58181"/>
                    <a:pt x="79370" y="66666"/>
                  </a:cubicBezTo>
                  <a:cubicBezTo>
                    <a:pt x="75590" y="75151"/>
                    <a:pt x="68031" y="77575"/>
                    <a:pt x="62362" y="73939"/>
                  </a:cubicBezTo>
                  <a:close/>
                  <a:moveTo>
                    <a:pt x="87874" y="99393"/>
                  </a:moveTo>
                  <a:cubicBezTo>
                    <a:pt x="85984" y="98181"/>
                    <a:pt x="85039" y="95757"/>
                    <a:pt x="85984" y="93333"/>
                  </a:cubicBezTo>
                  <a:cubicBezTo>
                    <a:pt x="86929" y="90909"/>
                    <a:pt x="88818" y="89696"/>
                    <a:pt x="90708" y="90909"/>
                  </a:cubicBezTo>
                  <a:cubicBezTo>
                    <a:pt x="92598" y="92121"/>
                    <a:pt x="93543" y="94545"/>
                    <a:pt x="92598" y="96969"/>
                  </a:cubicBezTo>
                  <a:cubicBezTo>
                    <a:pt x="91653" y="99393"/>
                    <a:pt x="89763" y="100606"/>
                    <a:pt x="87874" y="9939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83"/>
        <p:cNvGrpSpPr/>
        <p:nvPr/>
      </p:nvGrpSpPr>
      <p:grpSpPr>
        <a:xfrm>
          <a:off x="0" y="0"/>
          <a:ext cx="0" cy="0"/>
          <a:chOff x="0" y="0"/>
          <a:chExt cx="0" cy="0"/>
        </a:xfrm>
      </p:grpSpPr>
      <p:sp>
        <p:nvSpPr>
          <p:cNvPr id="84" name="Google Shape;84;p5"/>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86" name="Google Shape;86;p5"/>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8" name="Google Shape;88;p5"/>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89" name="Google Shape;89;p5"/>
          <p:cNvGrpSpPr/>
          <p:nvPr/>
        </p:nvGrpSpPr>
        <p:grpSpPr>
          <a:xfrm>
            <a:off x="6422240" y="-62"/>
            <a:ext cx="1652475" cy="2270250"/>
            <a:chOff x="0" y="855663"/>
            <a:chExt cx="1652475" cy="2270250"/>
          </a:xfrm>
        </p:grpSpPr>
        <p:sp>
          <p:nvSpPr>
            <p:cNvPr id="90" name="Google Shape;90;p5"/>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5"/>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5"/>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5"/>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5"/>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5"/>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5"/>
            <p:cNvSpPr/>
            <p:nvPr/>
          </p:nvSpPr>
          <p:spPr>
            <a:xfrm>
              <a:off x="1476375" y="2262188"/>
              <a:ext cx="176100" cy="723900"/>
            </a:xfrm>
            <a:custGeom>
              <a:avLst/>
              <a:gdLst/>
              <a:ahLst/>
              <a:cxnLst/>
              <a:rect l="l" t="t" r="r" b="b"/>
              <a:pathLst>
                <a:path w="120000" h="120000" extrusionOk="0">
                  <a:moveTo>
                    <a:pt x="112727" y="68444"/>
                  </a:moveTo>
                  <a:cubicBezTo>
                    <a:pt x="109090" y="68444"/>
                    <a:pt x="105454" y="69333"/>
                    <a:pt x="105454" y="70222"/>
                  </a:cubicBezTo>
                  <a:cubicBezTo>
                    <a:pt x="105454" y="104888"/>
                    <a:pt x="105454" y="104888"/>
                    <a:pt x="105454" y="104888"/>
                  </a:cubicBezTo>
                  <a:cubicBezTo>
                    <a:pt x="105454" y="107555"/>
                    <a:pt x="98181" y="110222"/>
                    <a:pt x="87272" y="111111"/>
                  </a:cubicBezTo>
                  <a:cubicBezTo>
                    <a:pt x="87272" y="83555"/>
                    <a:pt x="87272" y="83555"/>
                    <a:pt x="87272" y="83555"/>
                  </a:cubicBezTo>
                  <a:cubicBezTo>
                    <a:pt x="87272" y="83555"/>
                    <a:pt x="87272" y="83555"/>
                    <a:pt x="87272" y="83555"/>
                  </a:cubicBezTo>
                  <a:cubicBezTo>
                    <a:pt x="87272" y="24000"/>
                    <a:pt x="87272" y="24000"/>
                    <a:pt x="87272" y="24000"/>
                  </a:cubicBezTo>
                  <a:cubicBezTo>
                    <a:pt x="87272" y="24000"/>
                    <a:pt x="87272" y="24000"/>
                    <a:pt x="87272" y="23111"/>
                  </a:cubicBezTo>
                  <a:cubicBezTo>
                    <a:pt x="87272" y="23111"/>
                    <a:pt x="87272" y="23111"/>
                    <a:pt x="87272" y="23111"/>
                  </a:cubicBezTo>
                  <a:cubicBezTo>
                    <a:pt x="87272" y="23111"/>
                    <a:pt x="87272" y="23111"/>
                    <a:pt x="87272" y="23111"/>
                  </a:cubicBezTo>
                  <a:cubicBezTo>
                    <a:pt x="87272" y="23111"/>
                    <a:pt x="87272" y="23111"/>
                    <a:pt x="87272" y="23111"/>
                  </a:cubicBezTo>
                  <a:cubicBezTo>
                    <a:pt x="50909" y="1777"/>
                    <a:pt x="50909" y="1777"/>
                    <a:pt x="50909" y="1777"/>
                  </a:cubicBezTo>
                  <a:cubicBezTo>
                    <a:pt x="50909" y="888"/>
                    <a:pt x="47272" y="0"/>
                    <a:pt x="43636" y="0"/>
                  </a:cubicBezTo>
                  <a:cubicBezTo>
                    <a:pt x="40000" y="0"/>
                    <a:pt x="36363" y="888"/>
                    <a:pt x="36363" y="1777"/>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4000"/>
                    <a:pt x="0" y="24000"/>
                    <a:pt x="0" y="24000"/>
                  </a:cubicBezTo>
                  <a:cubicBezTo>
                    <a:pt x="0" y="83555"/>
                    <a:pt x="0" y="83555"/>
                    <a:pt x="0" y="83555"/>
                  </a:cubicBezTo>
                  <a:cubicBezTo>
                    <a:pt x="0" y="117333"/>
                    <a:pt x="0" y="117333"/>
                    <a:pt x="0" y="117333"/>
                  </a:cubicBezTo>
                  <a:cubicBezTo>
                    <a:pt x="0" y="118222"/>
                    <a:pt x="0" y="119111"/>
                    <a:pt x="3636" y="119111"/>
                  </a:cubicBezTo>
                  <a:cubicBezTo>
                    <a:pt x="3636" y="119111"/>
                    <a:pt x="7272" y="120000"/>
                    <a:pt x="7272" y="120000"/>
                  </a:cubicBezTo>
                  <a:cubicBezTo>
                    <a:pt x="76363" y="120000"/>
                    <a:pt x="76363" y="120000"/>
                    <a:pt x="76363" y="120000"/>
                  </a:cubicBezTo>
                  <a:cubicBezTo>
                    <a:pt x="83636" y="120000"/>
                    <a:pt x="87272" y="119111"/>
                    <a:pt x="87272" y="117333"/>
                  </a:cubicBezTo>
                  <a:cubicBezTo>
                    <a:pt x="87272" y="115555"/>
                    <a:pt x="87272" y="115555"/>
                    <a:pt x="87272" y="115555"/>
                  </a:cubicBezTo>
                  <a:cubicBezTo>
                    <a:pt x="105454" y="114666"/>
                    <a:pt x="120000" y="110222"/>
                    <a:pt x="120000" y="104888"/>
                  </a:cubicBezTo>
                  <a:cubicBezTo>
                    <a:pt x="120000" y="70222"/>
                    <a:pt x="120000" y="70222"/>
                    <a:pt x="120000" y="70222"/>
                  </a:cubicBezTo>
                  <a:cubicBezTo>
                    <a:pt x="120000" y="69333"/>
                    <a:pt x="116363" y="68444"/>
                    <a:pt x="112727" y="68444"/>
                  </a:cubicBezTo>
                  <a:close/>
                  <a:moveTo>
                    <a:pt x="69090" y="80888"/>
                  </a:moveTo>
                  <a:cubicBezTo>
                    <a:pt x="18181" y="80888"/>
                    <a:pt x="18181" y="80888"/>
                    <a:pt x="18181" y="80888"/>
                  </a:cubicBezTo>
                  <a:cubicBezTo>
                    <a:pt x="18181" y="25777"/>
                    <a:pt x="18181" y="25777"/>
                    <a:pt x="18181" y="25777"/>
                  </a:cubicBezTo>
                  <a:cubicBezTo>
                    <a:pt x="69090" y="25777"/>
                    <a:pt x="69090" y="25777"/>
                    <a:pt x="69090" y="25777"/>
                  </a:cubicBezTo>
                  <a:lnTo>
                    <a:pt x="69090" y="80888"/>
                  </a:lnTo>
                  <a:close/>
                  <a:moveTo>
                    <a:pt x="43636" y="8000"/>
                  </a:moveTo>
                  <a:cubicBezTo>
                    <a:pt x="65454" y="21333"/>
                    <a:pt x="65454" y="21333"/>
                    <a:pt x="65454" y="21333"/>
                  </a:cubicBezTo>
                  <a:cubicBezTo>
                    <a:pt x="21818" y="21333"/>
                    <a:pt x="21818" y="21333"/>
                    <a:pt x="21818" y="21333"/>
                  </a:cubicBezTo>
                  <a:lnTo>
                    <a:pt x="43636" y="8000"/>
                  </a:lnTo>
                  <a:close/>
                  <a:moveTo>
                    <a:pt x="18181" y="115555"/>
                  </a:moveTo>
                  <a:cubicBezTo>
                    <a:pt x="18181" y="85333"/>
                    <a:pt x="18181" y="85333"/>
                    <a:pt x="18181" y="85333"/>
                  </a:cubicBezTo>
                  <a:cubicBezTo>
                    <a:pt x="69090" y="85333"/>
                    <a:pt x="69090" y="85333"/>
                    <a:pt x="69090" y="85333"/>
                  </a:cubicBezTo>
                  <a:cubicBezTo>
                    <a:pt x="69090" y="115555"/>
                    <a:pt x="69090" y="115555"/>
                    <a:pt x="69090" y="115555"/>
                  </a:cubicBezTo>
                  <a:lnTo>
                    <a:pt x="18181" y="11555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5"/>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5"/>
          <p:cNvGrpSpPr/>
          <p:nvPr/>
        </p:nvGrpSpPr>
        <p:grpSpPr>
          <a:xfrm>
            <a:off x="7106138" y="2674863"/>
            <a:ext cx="1551087" cy="2468625"/>
            <a:chOff x="715963" y="3538538"/>
            <a:chExt cx="1551087" cy="2468625"/>
          </a:xfrm>
        </p:grpSpPr>
        <p:sp>
          <p:nvSpPr>
            <p:cNvPr id="100" name="Google Shape;100;p5"/>
            <p:cNvSpPr/>
            <p:nvPr/>
          </p:nvSpPr>
          <p:spPr>
            <a:xfrm>
              <a:off x="785813" y="4429125"/>
              <a:ext cx="15900" cy="33300"/>
            </a:xfrm>
            <a:custGeom>
              <a:avLst/>
              <a:gdLst/>
              <a:ahLst/>
              <a:cxnLst/>
              <a:rect l="l" t="t" r="r" b="b"/>
              <a:pathLst>
                <a:path w="120000" h="120000" extrusionOk="0">
                  <a:moveTo>
                    <a:pt x="40000" y="0"/>
                  </a:moveTo>
                  <a:cubicBezTo>
                    <a:pt x="40000" y="0"/>
                    <a:pt x="0" y="20000"/>
                    <a:pt x="0" y="20000"/>
                  </a:cubicBezTo>
                  <a:cubicBezTo>
                    <a:pt x="0" y="100000"/>
                    <a:pt x="0" y="100000"/>
                    <a:pt x="0" y="100000"/>
                  </a:cubicBezTo>
                  <a:cubicBezTo>
                    <a:pt x="0" y="100000"/>
                    <a:pt x="40000" y="120000"/>
                    <a:pt x="40000" y="120000"/>
                  </a:cubicBezTo>
                  <a:cubicBezTo>
                    <a:pt x="80000" y="120000"/>
                    <a:pt x="120000" y="100000"/>
                    <a:pt x="120000" y="100000"/>
                  </a:cubicBezTo>
                  <a:cubicBezTo>
                    <a:pt x="120000" y="20000"/>
                    <a:pt x="120000" y="20000"/>
                    <a:pt x="120000" y="20000"/>
                  </a:cubicBezTo>
                  <a:cubicBezTo>
                    <a:pt x="120000" y="20000"/>
                    <a:pt x="80000" y="0"/>
                    <a:pt x="4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5"/>
            <p:cNvSpPr/>
            <p:nvPr/>
          </p:nvSpPr>
          <p:spPr>
            <a:xfrm>
              <a:off x="817563" y="4429125"/>
              <a:ext cx="15900" cy="33300"/>
            </a:xfrm>
            <a:custGeom>
              <a:avLst/>
              <a:gdLst/>
              <a:ahLst/>
              <a:cxnLst/>
              <a:rect l="l" t="t" r="r" b="b"/>
              <a:pathLst>
                <a:path w="120000" h="120000" extrusionOk="0">
                  <a:moveTo>
                    <a:pt x="80000" y="0"/>
                  </a:moveTo>
                  <a:cubicBezTo>
                    <a:pt x="40000" y="0"/>
                    <a:pt x="0" y="20000"/>
                    <a:pt x="0" y="20000"/>
                  </a:cubicBezTo>
                  <a:cubicBezTo>
                    <a:pt x="0" y="100000"/>
                    <a:pt x="0" y="100000"/>
                    <a:pt x="0" y="100000"/>
                  </a:cubicBezTo>
                  <a:cubicBezTo>
                    <a:pt x="0" y="100000"/>
                    <a:pt x="40000" y="120000"/>
                    <a:pt x="80000" y="120000"/>
                  </a:cubicBezTo>
                  <a:cubicBezTo>
                    <a:pt x="120000" y="120000"/>
                    <a:pt x="120000" y="100000"/>
                    <a:pt x="120000" y="100000"/>
                  </a:cubicBezTo>
                  <a:cubicBezTo>
                    <a:pt x="120000" y="20000"/>
                    <a:pt x="120000" y="20000"/>
                    <a:pt x="120000" y="20000"/>
                  </a:cubicBezTo>
                  <a:cubicBezTo>
                    <a:pt x="120000" y="20000"/>
                    <a:pt x="120000" y="0"/>
                    <a:pt x="8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a:off x="715963" y="4392613"/>
              <a:ext cx="187200" cy="401700"/>
            </a:xfrm>
            <a:custGeom>
              <a:avLst/>
              <a:gdLst/>
              <a:ahLst/>
              <a:cxnLst/>
              <a:rect l="l" t="t" r="r" b="b"/>
              <a:pathLst>
                <a:path w="120000" h="120000" extrusionOk="0">
                  <a:moveTo>
                    <a:pt x="113142" y="24000"/>
                  </a:moveTo>
                  <a:cubicBezTo>
                    <a:pt x="99428" y="24000"/>
                    <a:pt x="99428" y="24000"/>
                    <a:pt x="99428" y="24000"/>
                  </a:cubicBezTo>
                  <a:cubicBezTo>
                    <a:pt x="99428" y="3200"/>
                    <a:pt x="99428" y="3200"/>
                    <a:pt x="99428" y="3200"/>
                  </a:cubicBezTo>
                  <a:cubicBezTo>
                    <a:pt x="99428" y="1600"/>
                    <a:pt x="96000" y="0"/>
                    <a:pt x="92571" y="0"/>
                  </a:cubicBezTo>
                  <a:cubicBezTo>
                    <a:pt x="27428" y="0"/>
                    <a:pt x="27428" y="0"/>
                    <a:pt x="27428" y="0"/>
                  </a:cubicBezTo>
                  <a:cubicBezTo>
                    <a:pt x="24000" y="0"/>
                    <a:pt x="20571" y="1600"/>
                    <a:pt x="20571" y="3200"/>
                  </a:cubicBezTo>
                  <a:cubicBezTo>
                    <a:pt x="20571" y="24000"/>
                    <a:pt x="20571" y="24000"/>
                    <a:pt x="20571" y="24000"/>
                  </a:cubicBezTo>
                  <a:cubicBezTo>
                    <a:pt x="6857" y="24000"/>
                    <a:pt x="6857" y="24000"/>
                    <a:pt x="6857" y="24000"/>
                  </a:cubicBezTo>
                  <a:cubicBezTo>
                    <a:pt x="3428" y="24000"/>
                    <a:pt x="0" y="25600"/>
                    <a:pt x="0" y="28800"/>
                  </a:cubicBezTo>
                  <a:cubicBezTo>
                    <a:pt x="0" y="97600"/>
                    <a:pt x="0" y="97600"/>
                    <a:pt x="0" y="97600"/>
                  </a:cubicBezTo>
                  <a:cubicBezTo>
                    <a:pt x="0" y="110400"/>
                    <a:pt x="20571" y="120000"/>
                    <a:pt x="48000" y="120000"/>
                  </a:cubicBezTo>
                  <a:cubicBezTo>
                    <a:pt x="72000" y="120000"/>
                    <a:pt x="72000" y="120000"/>
                    <a:pt x="72000" y="120000"/>
                  </a:cubicBezTo>
                  <a:cubicBezTo>
                    <a:pt x="99428" y="120000"/>
                    <a:pt x="120000" y="110400"/>
                    <a:pt x="120000" y="97600"/>
                  </a:cubicBezTo>
                  <a:cubicBezTo>
                    <a:pt x="120000" y="28800"/>
                    <a:pt x="120000" y="28800"/>
                    <a:pt x="120000" y="28800"/>
                  </a:cubicBezTo>
                  <a:cubicBezTo>
                    <a:pt x="120000" y="25600"/>
                    <a:pt x="116571" y="24000"/>
                    <a:pt x="113142" y="24000"/>
                  </a:cubicBezTo>
                  <a:close/>
                  <a:moveTo>
                    <a:pt x="37714" y="8000"/>
                  </a:moveTo>
                  <a:cubicBezTo>
                    <a:pt x="82285" y="8000"/>
                    <a:pt x="82285" y="8000"/>
                    <a:pt x="82285" y="8000"/>
                  </a:cubicBezTo>
                  <a:cubicBezTo>
                    <a:pt x="82285" y="24000"/>
                    <a:pt x="82285" y="24000"/>
                    <a:pt x="82285" y="24000"/>
                  </a:cubicBezTo>
                  <a:cubicBezTo>
                    <a:pt x="37714" y="24000"/>
                    <a:pt x="37714" y="24000"/>
                    <a:pt x="37714" y="24000"/>
                  </a:cubicBezTo>
                  <a:lnTo>
                    <a:pt x="37714" y="8000"/>
                  </a:lnTo>
                  <a:close/>
                  <a:moveTo>
                    <a:pt x="72000" y="113600"/>
                  </a:moveTo>
                  <a:cubicBezTo>
                    <a:pt x="48000" y="113600"/>
                    <a:pt x="48000" y="113600"/>
                    <a:pt x="48000" y="113600"/>
                  </a:cubicBezTo>
                  <a:cubicBezTo>
                    <a:pt x="30857" y="113600"/>
                    <a:pt x="17142" y="105600"/>
                    <a:pt x="17142" y="97600"/>
                  </a:cubicBezTo>
                  <a:cubicBezTo>
                    <a:pt x="17142" y="32000"/>
                    <a:pt x="17142" y="32000"/>
                    <a:pt x="17142" y="32000"/>
                  </a:cubicBezTo>
                  <a:cubicBezTo>
                    <a:pt x="27428" y="32000"/>
                    <a:pt x="27428" y="32000"/>
                    <a:pt x="27428" y="32000"/>
                  </a:cubicBezTo>
                  <a:cubicBezTo>
                    <a:pt x="92571" y="32000"/>
                    <a:pt x="92571" y="32000"/>
                    <a:pt x="92571" y="32000"/>
                  </a:cubicBezTo>
                  <a:cubicBezTo>
                    <a:pt x="102857" y="32000"/>
                    <a:pt x="102857" y="32000"/>
                    <a:pt x="102857" y="32000"/>
                  </a:cubicBezTo>
                  <a:cubicBezTo>
                    <a:pt x="102857" y="97600"/>
                    <a:pt x="102857" y="97600"/>
                    <a:pt x="102857" y="97600"/>
                  </a:cubicBezTo>
                  <a:cubicBezTo>
                    <a:pt x="102857" y="105600"/>
                    <a:pt x="89142" y="113600"/>
                    <a:pt x="72000" y="1136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5"/>
            <p:cNvSpPr/>
            <p:nvPr/>
          </p:nvSpPr>
          <p:spPr>
            <a:xfrm>
              <a:off x="758825" y="4521200"/>
              <a:ext cx="101700" cy="27000"/>
            </a:xfrm>
            <a:custGeom>
              <a:avLst/>
              <a:gdLst/>
              <a:ahLst/>
              <a:cxnLst/>
              <a:rect l="l" t="t" r="r" b="b"/>
              <a:pathLst>
                <a:path w="120000" h="120000" extrusionOk="0">
                  <a:moveTo>
                    <a:pt x="107368" y="0"/>
                  </a:moveTo>
                  <a:cubicBezTo>
                    <a:pt x="12631" y="0"/>
                    <a:pt x="12631" y="0"/>
                    <a:pt x="12631" y="0"/>
                  </a:cubicBezTo>
                  <a:cubicBezTo>
                    <a:pt x="6315" y="0"/>
                    <a:pt x="0" y="24000"/>
                    <a:pt x="0" y="72000"/>
                  </a:cubicBezTo>
                  <a:cubicBezTo>
                    <a:pt x="0" y="96000"/>
                    <a:pt x="6315" y="120000"/>
                    <a:pt x="12631" y="120000"/>
                  </a:cubicBezTo>
                  <a:cubicBezTo>
                    <a:pt x="107368" y="120000"/>
                    <a:pt x="107368" y="120000"/>
                    <a:pt x="107368" y="120000"/>
                  </a:cubicBezTo>
                  <a:cubicBezTo>
                    <a:pt x="113684" y="120000"/>
                    <a:pt x="120000" y="96000"/>
                    <a:pt x="120000" y="72000"/>
                  </a:cubicBezTo>
                  <a:cubicBezTo>
                    <a:pt x="120000" y="24000"/>
                    <a:pt x="113684" y="0"/>
                    <a:pt x="107368"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5"/>
            <p:cNvSpPr/>
            <p:nvPr/>
          </p:nvSpPr>
          <p:spPr>
            <a:xfrm>
              <a:off x="1293813" y="4230688"/>
              <a:ext cx="523800" cy="371400"/>
            </a:xfrm>
            <a:custGeom>
              <a:avLst/>
              <a:gdLst/>
              <a:ahLst/>
              <a:cxnLst/>
              <a:rect l="l" t="t" r="r" b="b"/>
              <a:pathLst>
                <a:path w="120000" h="120000" extrusionOk="0">
                  <a:moveTo>
                    <a:pt x="2448" y="120000"/>
                  </a:moveTo>
                  <a:cubicBezTo>
                    <a:pt x="105306" y="120000"/>
                    <a:pt x="105306" y="120000"/>
                    <a:pt x="105306" y="120000"/>
                  </a:cubicBezTo>
                  <a:cubicBezTo>
                    <a:pt x="105306" y="116521"/>
                    <a:pt x="106530" y="113043"/>
                    <a:pt x="107755" y="111304"/>
                  </a:cubicBezTo>
                  <a:cubicBezTo>
                    <a:pt x="105306" y="111304"/>
                    <a:pt x="105306" y="111304"/>
                    <a:pt x="105306" y="111304"/>
                  </a:cubicBezTo>
                  <a:cubicBezTo>
                    <a:pt x="105306" y="8695"/>
                    <a:pt x="105306" y="8695"/>
                    <a:pt x="105306" y="8695"/>
                  </a:cubicBezTo>
                  <a:cubicBezTo>
                    <a:pt x="115102" y="8695"/>
                    <a:pt x="115102" y="8695"/>
                    <a:pt x="115102" y="8695"/>
                  </a:cubicBezTo>
                  <a:cubicBezTo>
                    <a:pt x="115102" y="102608"/>
                    <a:pt x="115102" y="102608"/>
                    <a:pt x="115102" y="102608"/>
                  </a:cubicBezTo>
                  <a:cubicBezTo>
                    <a:pt x="116326" y="102608"/>
                    <a:pt x="118775" y="100869"/>
                    <a:pt x="119999" y="100869"/>
                  </a:cubicBezTo>
                  <a:cubicBezTo>
                    <a:pt x="119999" y="3478"/>
                    <a:pt x="119999" y="3478"/>
                    <a:pt x="119999" y="3478"/>
                  </a:cubicBezTo>
                  <a:cubicBezTo>
                    <a:pt x="119999" y="1739"/>
                    <a:pt x="118775" y="0"/>
                    <a:pt x="117551" y="0"/>
                  </a:cubicBezTo>
                  <a:cubicBezTo>
                    <a:pt x="101632" y="0"/>
                    <a:pt x="101632" y="0"/>
                    <a:pt x="101632" y="0"/>
                  </a:cubicBezTo>
                  <a:cubicBezTo>
                    <a:pt x="100408" y="0"/>
                    <a:pt x="99183" y="1739"/>
                    <a:pt x="99183" y="3478"/>
                  </a:cubicBezTo>
                  <a:cubicBezTo>
                    <a:pt x="99183" y="111304"/>
                    <a:pt x="99183" y="111304"/>
                    <a:pt x="99183" y="111304"/>
                  </a:cubicBezTo>
                  <a:cubicBezTo>
                    <a:pt x="89387" y="111304"/>
                    <a:pt x="89387" y="111304"/>
                    <a:pt x="89387" y="111304"/>
                  </a:cubicBezTo>
                  <a:cubicBezTo>
                    <a:pt x="89387" y="55652"/>
                    <a:pt x="89387" y="55652"/>
                    <a:pt x="89387" y="55652"/>
                  </a:cubicBezTo>
                  <a:cubicBezTo>
                    <a:pt x="89387" y="53913"/>
                    <a:pt x="88163" y="52173"/>
                    <a:pt x="85714" y="52173"/>
                  </a:cubicBezTo>
                  <a:cubicBezTo>
                    <a:pt x="69795" y="52173"/>
                    <a:pt x="69795" y="52173"/>
                    <a:pt x="69795" y="52173"/>
                  </a:cubicBezTo>
                  <a:cubicBezTo>
                    <a:pt x="68571" y="52173"/>
                    <a:pt x="67346" y="53913"/>
                    <a:pt x="67346" y="55652"/>
                  </a:cubicBezTo>
                  <a:cubicBezTo>
                    <a:pt x="67346" y="111304"/>
                    <a:pt x="67346" y="111304"/>
                    <a:pt x="67346" y="111304"/>
                  </a:cubicBezTo>
                  <a:cubicBezTo>
                    <a:pt x="57551" y="111304"/>
                    <a:pt x="57551" y="111304"/>
                    <a:pt x="57551" y="111304"/>
                  </a:cubicBezTo>
                  <a:cubicBezTo>
                    <a:pt x="57551" y="41739"/>
                    <a:pt x="57551" y="41739"/>
                    <a:pt x="57551" y="41739"/>
                  </a:cubicBezTo>
                  <a:cubicBezTo>
                    <a:pt x="57551" y="38260"/>
                    <a:pt x="56326" y="36521"/>
                    <a:pt x="55102" y="36521"/>
                  </a:cubicBezTo>
                  <a:cubicBezTo>
                    <a:pt x="39183" y="36521"/>
                    <a:pt x="39183" y="36521"/>
                    <a:pt x="39183" y="36521"/>
                  </a:cubicBezTo>
                  <a:cubicBezTo>
                    <a:pt x="37959" y="36521"/>
                    <a:pt x="35510" y="38260"/>
                    <a:pt x="35510" y="41739"/>
                  </a:cubicBezTo>
                  <a:cubicBezTo>
                    <a:pt x="35510" y="111304"/>
                    <a:pt x="35510" y="111304"/>
                    <a:pt x="35510" y="111304"/>
                  </a:cubicBezTo>
                  <a:cubicBezTo>
                    <a:pt x="25714" y="111304"/>
                    <a:pt x="25714" y="111304"/>
                    <a:pt x="25714" y="111304"/>
                  </a:cubicBezTo>
                  <a:cubicBezTo>
                    <a:pt x="25714" y="78260"/>
                    <a:pt x="25714" y="78260"/>
                    <a:pt x="25714" y="78260"/>
                  </a:cubicBezTo>
                  <a:cubicBezTo>
                    <a:pt x="25714" y="76521"/>
                    <a:pt x="24489" y="74782"/>
                    <a:pt x="23265" y="74782"/>
                  </a:cubicBezTo>
                  <a:cubicBezTo>
                    <a:pt x="7346" y="74782"/>
                    <a:pt x="7346" y="74782"/>
                    <a:pt x="7346" y="74782"/>
                  </a:cubicBezTo>
                  <a:cubicBezTo>
                    <a:pt x="6122" y="74782"/>
                    <a:pt x="4897" y="76521"/>
                    <a:pt x="4897" y="78260"/>
                  </a:cubicBezTo>
                  <a:cubicBezTo>
                    <a:pt x="4897" y="111304"/>
                    <a:pt x="4897" y="111304"/>
                    <a:pt x="4897" y="111304"/>
                  </a:cubicBezTo>
                  <a:cubicBezTo>
                    <a:pt x="2448" y="111304"/>
                    <a:pt x="2448" y="111304"/>
                    <a:pt x="2448" y="111304"/>
                  </a:cubicBezTo>
                  <a:cubicBezTo>
                    <a:pt x="1224" y="111304"/>
                    <a:pt x="0" y="113043"/>
                    <a:pt x="0" y="114782"/>
                  </a:cubicBezTo>
                  <a:cubicBezTo>
                    <a:pt x="0" y="118260"/>
                    <a:pt x="1224" y="120000"/>
                    <a:pt x="2448" y="120000"/>
                  </a:cubicBezTo>
                  <a:close/>
                  <a:moveTo>
                    <a:pt x="73469" y="60869"/>
                  </a:moveTo>
                  <a:cubicBezTo>
                    <a:pt x="83265" y="60869"/>
                    <a:pt x="83265" y="60869"/>
                    <a:pt x="83265" y="60869"/>
                  </a:cubicBezTo>
                  <a:cubicBezTo>
                    <a:pt x="83265" y="111304"/>
                    <a:pt x="83265" y="111304"/>
                    <a:pt x="83265" y="111304"/>
                  </a:cubicBezTo>
                  <a:cubicBezTo>
                    <a:pt x="73469" y="111304"/>
                    <a:pt x="73469" y="111304"/>
                    <a:pt x="73469" y="111304"/>
                  </a:cubicBezTo>
                  <a:lnTo>
                    <a:pt x="73469" y="60869"/>
                  </a:lnTo>
                  <a:close/>
                  <a:moveTo>
                    <a:pt x="41632" y="45217"/>
                  </a:moveTo>
                  <a:cubicBezTo>
                    <a:pt x="51428" y="45217"/>
                    <a:pt x="51428" y="45217"/>
                    <a:pt x="51428" y="45217"/>
                  </a:cubicBezTo>
                  <a:cubicBezTo>
                    <a:pt x="51428" y="111304"/>
                    <a:pt x="51428" y="111304"/>
                    <a:pt x="51428" y="111304"/>
                  </a:cubicBezTo>
                  <a:cubicBezTo>
                    <a:pt x="41632" y="111304"/>
                    <a:pt x="41632" y="111304"/>
                    <a:pt x="41632" y="111304"/>
                  </a:cubicBezTo>
                  <a:lnTo>
                    <a:pt x="41632" y="45217"/>
                  </a:lnTo>
                  <a:close/>
                  <a:moveTo>
                    <a:pt x="11020" y="83478"/>
                  </a:moveTo>
                  <a:cubicBezTo>
                    <a:pt x="20816" y="83478"/>
                    <a:pt x="20816" y="83478"/>
                    <a:pt x="20816" y="83478"/>
                  </a:cubicBezTo>
                  <a:cubicBezTo>
                    <a:pt x="20816" y="111304"/>
                    <a:pt x="20816" y="111304"/>
                    <a:pt x="20816" y="111304"/>
                  </a:cubicBezTo>
                  <a:cubicBezTo>
                    <a:pt x="11020" y="111304"/>
                    <a:pt x="11020" y="111304"/>
                    <a:pt x="11020" y="111304"/>
                  </a:cubicBezTo>
                  <a:lnTo>
                    <a:pt x="11020" y="8347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5"/>
            <p:cNvSpPr/>
            <p:nvPr/>
          </p:nvSpPr>
          <p:spPr>
            <a:xfrm>
              <a:off x="1106488" y="3538538"/>
              <a:ext cx="936600" cy="1255800"/>
            </a:xfrm>
            <a:custGeom>
              <a:avLst/>
              <a:gdLst/>
              <a:ahLst/>
              <a:cxnLst/>
              <a:rect l="l" t="t" r="r" b="b"/>
              <a:pathLst>
                <a:path w="120000" h="120000" extrusionOk="0">
                  <a:moveTo>
                    <a:pt x="82971" y="117948"/>
                  </a:moveTo>
                  <a:cubicBezTo>
                    <a:pt x="3428" y="117948"/>
                    <a:pt x="3428" y="117948"/>
                    <a:pt x="3428" y="117948"/>
                  </a:cubicBezTo>
                  <a:cubicBezTo>
                    <a:pt x="3428" y="2564"/>
                    <a:pt x="3428" y="2564"/>
                    <a:pt x="3428" y="2564"/>
                  </a:cubicBezTo>
                  <a:cubicBezTo>
                    <a:pt x="75428" y="2564"/>
                    <a:pt x="75428" y="2564"/>
                    <a:pt x="75428" y="2564"/>
                  </a:cubicBezTo>
                  <a:cubicBezTo>
                    <a:pt x="75428" y="31794"/>
                    <a:pt x="75428" y="31794"/>
                    <a:pt x="75428" y="31794"/>
                  </a:cubicBezTo>
                  <a:cubicBezTo>
                    <a:pt x="75428" y="32820"/>
                    <a:pt x="76114" y="33333"/>
                    <a:pt x="76800" y="33333"/>
                  </a:cubicBezTo>
                  <a:cubicBezTo>
                    <a:pt x="116571" y="33333"/>
                    <a:pt x="116571" y="33333"/>
                    <a:pt x="116571" y="33333"/>
                  </a:cubicBezTo>
                  <a:cubicBezTo>
                    <a:pt x="116571" y="92307"/>
                    <a:pt x="116571" y="92307"/>
                    <a:pt x="116571" y="92307"/>
                  </a:cubicBezTo>
                  <a:cubicBezTo>
                    <a:pt x="117257" y="92820"/>
                    <a:pt x="117257" y="94358"/>
                    <a:pt x="117257" y="95384"/>
                  </a:cubicBezTo>
                  <a:cubicBezTo>
                    <a:pt x="117257" y="97435"/>
                    <a:pt x="117257" y="97435"/>
                    <a:pt x="117257" y="97435"/>
                  </a:cubicBezTo>
                  <a:cubicBezTo>
                    <a:pt x="117942" y="97435"/>
                    <a:pt x="118628" y="96923"/>
                    <a:pt x="119999" y="96410"/>
                  </a:cubicBezTo>
                  <a:cubicBezTo>
                    <a:pt x="119999" y="31794"/>
                    <a:pt x="119999" y="31794"/>
                    <a:pt x="119999" y="31794"/>
                  </a:cubicBezTo>
                  <a:cubicBezTo>
                    <a:pt x="119999" y="31794"/>
                    <a:pt x="119999" y="31794"/>
                    <a:pt x="119999" y="31794"/>
                  </a:cubicBezTo>
                  <a:cubicBezTo>
                    <a:pt x="119999" y="31794"/>
                    <a:pt x="119999" y="31794"/>
                    <a:pt x="119999" y="31794"/>
                  </a:cubicBezTo>
                  <a:cubicBezTo>
                    <a:pt x="119314" y="31794"/>
                    <a:pt x="119314" y="31282"/>
                    <a:pt x="119314" y="31282"/>
                  </a:cubicBezTo>
                  <a:cubicBezTo>
                    <a:pt x="119314" y="31282"/>
                    <a:pt x="119314" y="31282"/>
                    <a:pt x="119314" y="31282"/>
                  </a:cubicBezTo>
                  <a:cubicBezTo>
                    <a:pt x="119314" y="31282"/>
                    <a:pt x="119314" y="31282"/>
                    <a:pt x="119314" y="31282"/>
                  </a:cubicBezTo>
                  <a:cubicBezTo>
                    <a:pt x="119314" y="31282"/>
                    <a:pt x="119314" y="31282"/>
                    <a:pt x="119314" y="31282"/>
                  </a:cubicBezTo>
                  <a:cubicBezTo>
                    <a:pt x="78171" y="512"/>
                    <a:pt x="78171" y="512"/>
                    <a:pt x="78171" y="512"/>
                  </a:cubicBezTo>
                  <a:cubicBezTo>
                    <a:pt x="78171" y="512"/>
                    <a:pt x="78171" y="512"/>
                    <a:pt x="78171" y="0"/>
                  </a:cubicBezTo>
                  <a:cubicBezTo>
                    <a:pt x="78171" y="0"/>
                    <a:pt x="78171" y="0"/>
                    <a:pt x="78171" y="0"/>
                  </a:cubicBezTo>
                  <a:cubicBezTo>
                    <a:pt x="78171" y="0"/>
                    <a:pt x="77485" y="0"/>
                    <a:pt x="77485" y="0"/>
                  </a:cubicBezTo>
                  <a:cubicBezTo>
                    <a:pt x="77485" y="0"/>
                    <a:pt x="77485" y="0"/>
                    <a:pt x="77485" y="0"/>
                  </a:cubicBezTo>
                  <a:cubicBezTo>
                    <a:pt x="77485" y="0"/>
                    <a:pt x="77485" y="0"/>
                    <a:pt x="77485" y="0"/>
                  </a:cubicBezTo>
                  <a:cubicBezTo>
                    <a:pt x="77485" y="0"/>
                    <a:pt x="77485" y="0"/>
                    <a:pt x="76800" y="0"/>
                  </a:cubicBezTo>
                  <a:cubicBezTo>
                    <a:pt x="2057" y="0"/>
                    <a:pt x="2057" y="0"/>
                    <a:pt x="2057" y="0"/>
                  </a:cubicBezTo>
                  <a:cubicBezTo>
                    <a:pt x="685" y="0"/>
                    <a:pt x="0" y="512"/>
                    <a:pt x="0" y="1538"/>
                  </a:cubicBezTo>
                  <a:cubicBezTo>
                    <a:pt x="0" y="118974"/>
                    <a:pt x="0" y="118974"/>
                    <a:pt x="0" y="118974"/>
                  </a:cubicBezTo>
                  <a:cubicBezTo>
                    <a:pt x="0" y="119487"/>
                    <a:pt x="685" y="120000"/>
                    <a:pt x="2057" y="120000"/>
                  </a:cubicBezTo>
                  <a:cubicBezTo>
                    <a:pt x="82971" y="120000"/>
                    <a:pt x="82971" y="120000"/>
                    <a:pt x="82971" y="120000"/>
                  </a:cubicBezTo>
                  <a:lnTo>
                    <a:pt x="82971" y="117948"/>
                  </a:lnTo>
                  <a:close/>
                  <a:moveTo>
                    <a:pt x="78857" y="4102"/>
                  </a:moveTo>
                  <a:cubicBezTo>
                    <a:pt x="113828" y="30769"/>
                    <a:pt x="113828" y="30769"/>
                    <a:pt x="113828" y="30769"/>
                  </a:cubicBezTo>
                  <a:cubicBezTo>
                    <a:pt x="78857" y="30769"/>
                    <a:pt x="78857" y="30769"/>
                    <a:pt x="78857" y="30769"/>
                  </a:cubicBezTo>
                  <a:lnTo>
                    <a:pt x="78857" y="410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5"/>
            <p:cNvSpPr/>
            <p:nvPr/>
          </p:nvSpPr>
          <p:spPr>
            <a:xfrm>
              <a:off x="1293813" y="3748088"/>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5"/>
            <p:cNvSpPr/>
            <p:nvPr/>
          </p:nvSpPr>
          <p:spPr>
            <a:xfrm>
              <a:off x="1293813" y="3919538"/>
              <a:ext cx="250800" cy="27000"/>
            </a:xfrm>
            <a:custGeom>
              <a:avLst/>
              <a:gdLst/>
              <a:ahLst/>
              <a:cxnLst/>
              <a:rect l="l" t="t" r="r" b="b"/>
              <a:pathLst>
                <a:path w="120000" h="120000" extrusionOk="0">
                  <a:moveTo>
                    <a:pt x="5106" y="120000"/>
                  </a:moveTo>
                  <a:cubicBezTo>
                    <a:pt x="114893" y="120000"/>
                    <a:pt x="114893" y="120000"/>
                    <a:pt x="114893" y="120000"/>
                  </a:cubicBezTo>
                  <a:cubicBezTo>
                    <a:pt x="117446" y="120000"/>
                    <a:pt x="120000" y="96000"/>
                    <a:pt x="120000" y="48000"/>
                  </a:cubicBezTo>
                  <a:cubicBezTo>
                    <a:pt x="120000" y="24000"/>
                    <a:pt x="117446" y="0"/>
                    <a:pt x="114893" y="0"/>
                  </a:cubicBezTo>
                  <a:cubicBezTo>
                    <a:pt x="5106" y="0"/>
                    <a:pt x="5106" y="0"/>
                    <a:pt x="5106" y="0"/>
                  </a:cubicBezTo>
                  <a:cubicBezTo>
                    <a:pt x="2553" y="0"/>
                    <a:pt x="0" y="24000"/>
                    <a:pt x="0" y="48000"/>
                  </a:cubicBezTo>
                  <a:cubicBezTo>
                    <a:pt x="0" y="96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5"/>
            <p:cNvSpPr/>
            <p:nvPr/>
          </p:nvSpPr>
          <p:spPr>
            <a:xfrm>
              <a:off x="1325563" y="4048125"/>
              <a:ext cx="480900" cy="301500"/>
            </a:xfrm>
            <a:custGeom>
              <a:avLst/>
              <a:gdLst/>
              <a:ahLst/>
              <a:cxnLst/>
              <a:rect l="l" t="t" r="r" b="b"/>
              <a:pathLst>
                <a:path w="120000" h="120000" extrusionOk="0">
                  <a:moveTo>
                    <a:pt x="77333" y="64285"/>
                  </a:moveTo>
                  <a:cubicBezTo>
                    <a:pt x="74666" y="64285"/>
                    <a:pt x="72000" y="66428"/>
                    <a:pt x="70666" y="68571"/>
                  </a:cubicBezTo>
                  <a:cubicBezTo>
                    <a:pt x="52000" y="59999"/>
                    <a:pt x="52000" y="59999"/>
                    <a:pt x="52000" y="59999"/>
                  </a:cubicBezTo>
                  <a:cubicBezTo>
                    <a:pt x="52000" y="51428"/>
                    <a:pt x="48000" y="44999"/>
                    <a:pt x="42666" y="44999"/>
                  </a:cubicBezTo>
                  <a:cubicBezTo>
                    <a:pt x="38666" y="44999"/>
                    <a:pt x="34666" y="51428"/>
                    <a:pt x="34666" y="59999"/>
                  </a:cubicBezTo>
                  <a:cubicBezTo>
                    <a:pt x="34666" y="62142"/>
                    <a:pt x="34666" y="62142"/>
                    <a:pt x="34666" y="64285"/>
                  </a:cubicBezTo>
                  <a:cubicBezTo>
                    <a:pt x="13333" y="92142"/>
                    <a:pt x="13333" y="92142"/>
                    <a:pt x="13333" y="92142"/>
                  </a:cubicBezTo>
                  <a:cubicBezTo>
                    <a:pt x="12000" y="92142"/>
                    <a:pt x="10666" y="92142"/>
                    <a:pt x="9333" y="92142"/>
                  </a:cubicBezTo>
                  <a:cubicBezTo>
                    <a:pt x="4000" y="92142"/>
                    <a:pt x="0" y="98571"/>
                    <a:pt x="0" y="104999"/>
                  </a:cubicBezTo>
                  <a:cubicBezTo>
                    <a:pt x="0" y="113571"/>
                    <a:pt x="4000" y="119999"/>
                    <a:pt x="9333" y="119999"/>
                  </a:cubicBezTo>
                  <a:cubicBezTo>
                    <a:pt x="13333" y="119999"/>
                    <a:pt x="17333" y="113571"/>
                    <a:pt x="17333" y="104999"/>
                  </a:cubicBezTo>
                  <a:cubicBezTo>
                    <a:pt x="17333" y="102857"/>
                    <a:pt x="17333" y="102857"/>
                    <a:pt x="17333" y="100714"/>
                  </a:cubicBezTo>
                  <a:cubicBezTo>
                    <a:pt x="38666" y="72857"/>
                    <a:pt x="38666" y="72857"/>
                    <a:pt x="38666" y="72857"/>
                  </a:cubicBezTo>
                  <a:cubicBezTo>
                    <a:pt x="40000" y="72857"/>
                    <a:pt x="41333" y="75000"/>
                    <a:pt x="42666" y="75000"/>
                  </a:cubicBezTo>
                  <a:cubicBezTo>
                    <a:pt x="45333" y="75000"/>
                    <a:pt x="48000" y="72857"/>
                    <a:pt x="49333" y="68571"/>
                  </a:cubicBezTo>
                  <a:cubicBezTo>
                    <a:pt x="68000" y="79285"/>
                    <a:pt x="68000" y="79285"/>
                    <a:pt x="68000" y="79285"/>
                  </a:cubicBezTo>
                  <a:cubicBezTo>
                    <a:pt x="68000" y="85714"/>
                    <a:pt x="72000" y="92142"/>
                    <a:pt x="77333" y="92142"/>
                  </a:cubicBezTo>
                  <a:cubicBezTo>
                    <a:pt x="82666" y="92142"/>
                    <a:pt x="86666" y="85714"/>
                    <a:pt x="86666" y="77142"/>
                  </a:cubicBezTo>
                  <a:cubicBezTo>
                    <a:pt x="86666" y="75000"/>
                    <a:pt x="85333" y="72857"/>
                    <a:pt x="85333" y="70714"/>
                  </a:cubicBezTo>
                  <a:cubicBezTo>
                    <a:pt x="108000" y="27857"/>
                    <a:pt x="108000" y="27857"/>
                    <a:pt x="108000" y="27857"/>
                  </a:cubicBezTo>
                  <a:cubicBezTo>
                    <a:pt x="109333" y="27857"/>
                    <a:pt x="110666" y="27857"/>
                    <a:pt x="112000" y="27857"/>
                  </a:cubicBezTo>
                  <a:cubicBezTo>
                    <a:pt x="116000" y="27857"/>
                    <a:pt x="120000" y="21428"/>
                    <a:pt x="120000" y="12857"/>
                  </a:cubicBezTo>
                  <a:cubicBezTo>
                    <a:pt x="120000" y="6428"/>
                    <a:pt x="116000" y="0"/>
                    <a:pt x="112000" y="0"/>
                  </a:cubicBezTo>
                  <a:cubicBezTo>
                    <a:pt x="106666" y="0"/>
                    <a:pt x="102666" y="6428"/>
                    <a:pt x="102666" y="12857"/>
                  </a:cubicBezTo>
                  <a:cubicBezTo>
                    <a:pt x="102666" y="17142"/>
                    <a:pt x="102666" y="19285"/>
                    <a:pt x="104000" y="21428"/>
                  </a:cubicBezTo>
                  <a:cubicBezTo>
                    <a:pt x="80000" y="64285"/>
                    <a:pt x="80000" y="64285"/>
                    <a:pt x="80000" y="64285"/>
                  </a:cubicBezTo>
                  <a:cubicBezTo>
                    <a:pt x="78666" y="64285"/>
                    <a:pt x="78666" y="64285"/>
                    <a:pt x="77333" y="64285"/>
                  </a:cubicBezTo>
                  <a:close/>
                  <a:moveTo>
                    <a:pt x="9333" y="109285"/>
                  </a:moveTo>
                  <a:cubicBezTo>
                    <a:pt x="8000" y="109285"/>
                    <a:pt x="6666" y="107142"/>
                    <a:pt x="6666" y="104999"/>
                  </a:cubicBezTo>
                  <a:cubicBezTo>
                    <a:pt x="6666" y="102857"/>
                    <a:pt x="8000" y="100714"/>
                    <a:pt x="9333" y="100714"/>
                  </a:cubicBezTo>
                  <a:cubicBezTo>
                    <a:pt x="10666" y="100714"/>
                    <a:pt x="10666" y="102857"/>
                    <a:pt x="10666" y="104999"/>
                  </a:cubicBezTo>
                  <a:cubicBezTo>
                    <a:pt x="10666" y="107142"/>
                    <a:pt x="10666" y="109285"/>
                    <a:pt x="9333" y="109285"/>
                  </a:cubicBezTo>
                  <a:close/>
                  <a:moveTo>
                    <a:pt x="42666" y="64285"/>
                  </a:moveTo>
                  <a:cubicBezTo>
                    <a:pt x="41333" y="64285"/>
                    <a:pt x="40000" y="62142"/>
                    <a:pt x="40000" y="59999"/>
                  </a:cubicBezTo>
                  <a:cubicBezTo>
                    <a:pt x="40000" y="57857"/>
                    <a:pt x="41333" y="55714"/>
                    <a:pt x="42666" y="55714"/>
                  </a:cubicBezTo>
                  <a:cubicBezTo>
                    <a:pt x="44000" y="55714"/>
                    <a:pt x="45333" y="57857"/>
                    <a:pt x="45333" y="59999"/>
                  </a:cubicBezTo>
                  <a:cubicBezTo>
                    <a:pt x="45333" y="62142"/>
                    <a:pt x="44000" y="64285"/>
                    <a:pt x="42666" y="64285"/>
                  </a:cubicBezTo>
                  <a:close/>
                  <a:moveTo>
                    <a:pt x="77333" y="81428"/>
                  </a:moveTo>
                  <a:cubicBezTo>
                    <a:pt x="76000" y="81428"/>
                    <a:pt x="74666" y="79285"/>
                    <a:pt x="74666" y="77142"/>
                  </a:cubicBezTo>
                  <a:cubicBezTo>
                    <a:pt x="74666" y="77142"/>
                    <a:pt x="74666" y="77142"/>
                    <a:pt x="74666" y="77142"/>
                  </a:cubicBezTo>
                  <a:cubicBezTo>
                    <a:pt x="74666" y="77142"/>
                    <a:pt x="74666" y="77142"/>
                    <a:pt x="74666" y="77142"/>
                  </a:cubicBezTo>
                  <a:cubicBezTo>
                    <a:pt x="74666" y="77142"/>
                    <a:pt x="74666" y="77142"/>
                    <a:pt x="74666" y="75000"/>
                  </a:cubicBezTo>
                  <a:cubicBezTo>
                    <a:pt x="76000" y="75000"/>
                    <a:pt x="76000" y="75000"/>
                    <a:pt x="77333" y="75000"/>
                  </a:cubicBezTo>
                  <a:cubicBezTo>
                    <a:pt x="78666" y="75000"/>
                    <a:pt x="80000" y="75000"/>
                    <a:pt x="80000" y="77142"/>
                  </a:cubicBezTo>
                  <a:cubicBezTo>
                    <a:pt x="80000" y="79285"/>
                    <a:pt x="78666" y="81428"/>
                    <a:pt x="77333" y="81428"/>
                  </a:cubicBezTo>
                  <a:close/>
                  <a:moveTo>
                    <a:pt x="112000" y="10714"/>
                  </a:moveTo>
                  <a:cubicBezTo>
                    <a:pt x="113333" y="10714"/>
                    <a:pt x="113333" y="10714"/>
                    <a:pt x="113333" y="12857"/>
                  </a:cubicBezTo>
                  <a:cubicBezTo>
                    <a:pt x="113333" y="14999"/>
                    <a:pt x="113333" y="17142"/>
                    <a:pt x="112000" y="17142"/>
                  </a:cubicBezTo>
                  <a:cubicBezTo>
                    <a:pt x="109333" y="17142"/>
                    <a:pt x="109333" y="14999"/>
                    <a:pt x="109333" y="12857"/>
                  </a:cubicBezTo>
                  <a:cubicBezTo>
                    <a:pt x="109333" y="10714"/>
                    <a:pt x="109333" y="10714"/>
                    <a:pt x="112000" y="107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5"/>
            <p:cNvSpPr/>
            <p:nvPr/>
          </p:nvSpPr>
          <p:spPr>
            <a:xfrm>
              <a:off x="1293813" y="3833813"/>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5"/>
            <p:cNvSpPr/>
            <p:nvPr/>
          </p:nvSpPr>
          <p:spPr>
            <a:xfrm>
              <a:off x="1555750" y="4462463"/>
              <a:ext cx="711300" cy="1544700"/>
            </a:xfrm>
            <a:custGeom>
              <a:avLst/>
              <a:gdLst/>
              <a:ahLst/>
              <a:cxnLst/>
              <a:rect l="l" t="t" r="r" b="b"/>
              <a:pathLst>
                <a:path w="120000" h="120000" extrusionOk="0">
                  <a:moveTo>
                    <a:pt x="29774" y="62500"/>
                  </a:moveTo>
                  <a:cubicBezTo>
                    <a:pt x="32481" y="64583"/>
                    <a:pt x="36090" y="66250"/>
                    <a:pt x="41503" y="67916"/>
                  </a:cubicBezTo>
                  <a:cubicBezTo>
                    <a:pt x="41503" y="76250"/>
                    <a:pt x="41503" y="76250"/>
                    <a:pt x="41503" y="76250"/>
                  </a:cubicBezTo>
                  <a:cubicBezTo>
                    <a:pt x="31578" y="76250"/>
                    <a:pt x="31578" y="76250"/>
                    <a:pt x="31578" y="76250"/>
                  </a:cubicBezTo>
                  <a:cubicBezTo>
                    <a:pt x="30676" y="76250"/>
                    <a:pt x="29774" y="77083"/>
                    <a:pt x="29774" y="77500"/>
                  </a:cubicBezTo>
                  <a:cubicBezTo>
                    <a:pt x="29774" y="89166"/>
                    <a:pt x="29774" y="89166"/>
                    <a:pt x="29774" y="89166"/>
                  </a:cubicBezTo>
                  <a:cubicBezTo>
                    <a:pt x="29774" y="120000"/>
                    <a:pt x="29774" y="120000"/>
                    <a:pt x="29774" y="120000"/>
                  </a:cubicBezTo>
                  <a:cubicBezTo>
                    <a:pt x="34285" y="120000"/>
                    <a:pt x="34285" y="120000"/>
                    <a:pt x="34285" y="120000"/>
                  </a:cubicBezTo>
                  <a:cubicBezTo>
                    <a:pt x="34285" y="90000"/>
                    <a:pt x="34285" y="90000"/>
                    <a:pt x="34285" y="90000"/>
                  </a:cubicBezTo>
                  <a:cubicBezTo>
                    <a:pt x="110977" y="90000"/>
                    <a:pt x="110977" y="90000"/>
                    <a:pt x="110977" y="90000"/>
                  </a:cubicBezTo>
                  <a:cubicBezTo>
                    <a:pt x="110977" y="120000"/>
                    <a:pt x="110977" y="120000"/>
                    <a:pt x="110977" y="120000"/>
                  </a:cubicBezTo>
                  <a:cubicBezTo>
                    <a:pt x="115488" y="120000"/>
                    <a:pt x="115488" y="120000"/>
                    <a:pt x="115488" y="120000"/>
                  </a:cubicBezTo>
                  <a:cubicBezTo>
                    <a:pt x="115488" y="89166"/>
                    <a:pt x="115488" y="89166"/>
                    <a:pt x="115488" y="89166"/>
                  </a:cubicBezTo>
                  <a:cubicBezTo>
                    <a:pt x="115488" y="77500"/>
                    <a:pt x="115488" y="77500"/>
                    <a:pt x="115488" y="77500"/>
                  </a:cubicBezTo>
                  <a:cubicBezTo>
                    <a:pt x="115488" y="77083"/>
                    <a:pt x="114586" y="76250"/>
                    <a:pt x="112781" y="76250"/>
                  </a:cubicBezTo>
                  <a:cubicBezTo>
                    <a:pt x="103759" y="76250"/>
                    <a:pt x="103759" y="76250"/>
                    <a:pt x="103759" y="76250"/>
                  </a:cubicBezTo>
                  <a:cubicBezTo>
                    <a:pt x="103759" y="67500"/>
                    <a:pt x="103759" y="67500"/>
                    <a:pt x="103759" y="67500"/>
                  </a:cubicBezTo>
                  <a:cubicBezTo>
                    <a:pt x="113684" y="64166"/>
                    <a:pt x="120000" y="59166"/>
                    <a:pt x="120000" y="53333"/>
                  </a:cubicBezTo>
                  <a:cubicBezTo>
                    <a:pt x="120000" y="21666"/>
                    <a:pt x="120000" y="21666"/>
                    <a:pt x="120000" y="21666"/>
                  </a:cubicBezTo>
                  <a:cubicBezTo>
                    <a:pt x="120000" y="18333"/>
                    <a:pt x="114586" y="15833"/>
                    <a:pt x="107368" y="15833"/>
                  </a:cubicBezTo>
                  <a:cubicBezTo>
                    <a:pt x="104661" y="15833"/>
                    <a:pt x="101954" y="16250"/>
                    <a:pt x="99248" y="17083"/>
                  </a:cubicBezTo>
                  <a:cubicBezTo>
                    <a:pt x="99248" y="12083"/>
                    <a:pt x="99248" y="12083"/>
                    <a:pt x="99248" y="12083"/>
                  </a:cubicBezTo>
                  <a:cubicBezTo>
                    <a:pt x="99248" y="8750"/>
                    <a:pt x="93834" y="6250"/>
                    <a:pt x="86616" y="6250"/>
                  </a:cubicBezTo>
                  <a:cubicBezTo>
                    <a:pt x="83909" y="6250"/>
                    <a:pt x="81203" y="6666"/>
                    <a:pt x="78496" y="7500"/>
                  </a:cubicBezTo>
                  <a:cubicBezTo>
                    <a:pt x="78496" y="5833"/>
                    <a:pt x="78496" y="5833"/>
                    <a:pt x="78496" y="5833"/>
                  </a:cubicBezTo>
                  <a:cubicBezTo>
                    <a:pt x="78496" y="2500"/>
                    <a:pt x="73082" y="0"/>
                    <a:pt x="65864" y="0"/>
                  </a:cubicBezTo>
                  <a:cubicBezTo>
                    <a:pt x="59548" y="0"/>
                    <a:pt x="54135" y="2500"/>
                    <a:pt x="54135" y="5833"/>
                  </a:cubicBezTo>
                  <a:cubicBezTo>
                    <a:pt x="54135" y="7500"/>
                    <a:pt x="54135" y="7500"/>
                    <a:pt x="54135" y="7500"/>
                  </a:cubicBezTo>
                  <a:cubicBezTo>
                    <a:pt x="51428" y="6666"/>
                    <a:pt x="48721" y="6250"/>
                    <a:pt x="45112" y="6250"/>
                  </a:cubicBezTo>
                  <a:cubicBezTo>
                    <a:pt x="38796" y="6250"/>
                    <a:pt x="33383" y="8750"/>
                    <a:pt x="33383" y="12083"/>
                  </a:cubicBezTo>
                  <a:cubicBezTo>
                    <a:pt x="33383" y="41250"/>
                    <a:pt x="33383" y="41250"/>
                    <a:pt x="33383" y="41250"/>
                  </a:cubicBezTo>
                  <a:cubicBezTo>
                    <a:pt x="18947" y="33333"/>
                    <a:pt x="18947" y="33333"/>
                    <a:pt x="18947" y="33333"/>
                  </a:cubicBezTo>
                  <a:cubicBezTo>
                    <a:pt x="18947" y="33333"/>
                    <a:pt x="18045" y="33333"/>
                    <a:pt x="18045" y="33333"/>
                  </a:cubicBezTo>
                  <a:cubicBezTo>
                    <a:pt x="14436" y="31666"/>
                    <a:pt x="8120" y="31666"/>
                    <a:pt x="4511" y="33333"/>
                  </a:cubicBezTo>
                  <a:cubicBezTo>
                    <a:pt x="902" y="35000"/>
                    <a:pt x="0" y="37500"/>
                    <a:pt x="2706" y="39583"/>
                  </a:cubicBezTo>
                  <a:cubicBezTo>
                    <a:pt x="4511" y="40833"/>
                    <a:pt x="18045" y="54166"/>
                    <a:pt x="29774" y="62500"/>
                  </a:cubicBezTo>
                  <a:close/>
                  <a:moveTo>
                    <a:pt x="110977" y="78333"/>
                  </a:moveTo>
                  <a:cubicBezTo>
                    <a:pt x="110977" y="88333"/>
                    <a:pt x="110977" y="88333"/>
                    <a:pt x="110977" y="88333"/>
                  </a:cubicBezTo>
                  <a:cubicBezTo>
                    <a:pt x="34285" y="88333"/>
                    <a:pt x="34285" y="88333"/>
                    <a:pt x="34285" y="88333"/>
                  </a:cubicBezTo>
                  <a:cubicBezTo>
                    <a:pt x="34285" y="78333"/>
                    <a:pt x="34285" y="78333"/>
                    <a:pt x="34285" y="78333"/>
                  </a:cubicBezTo>
                  <a:lnTo>
                    <a:pt x="110977" y="78333"/>
                  </a:lnTo>
                  <a:close/>
                  <a:moveTo>
                    <a:pt x="7218" y="35000"/>
                  </a:moveTo>
                  <a:cubicBezTo>
                    <a:pt x="9022" y="33750"/>
                    <a:pt x="12631" y="33750"/>
                    <a:pt x="15338" y="34583"/>
                  </a:cubicBezTo>
                  <a:cubicBezTo>
                    <a:pt x="33383" y="44583"/>
                    <a:pt x="33383" y="44583"/>
                    <a:pt x="33383" y="44583"/>
                  </a:cubicBezTo>
                  <a:cubicBezTo>
                    <a:pt x="34285" y="45000"/>
                    <a:pt x="35187" y="45000"/>
                    <a:pt x="36090" y="45000"/>
                  </a:cubicBezTo>
                  <a:cubicBezTo>
                    <a:pt x="36992" y="44583"/>
                    <a:pt x="36992" y="44166"/>
                    <a:pt x="36992" y="43750"/>
                  </a:cubicBezTo>
                  <a:cubicBezTo>
                    <a:pt x="36992" y="12083"/>
                    <a:pt x="36992" y="12083"/>
                    <a:pt x="36992" y="12083"/>
                  </a:cubicBezTo>
                  <a:cubicBezTo>
                    <a:pt x="36992" y="10416"/>
                    <a:pt x="40601" y="8750"/>
                    <a:pt x="44210" y="8333"/>
                  </a:cubicBezTo>
                  <a:cubicBezTo>
                    <a:pt x="49624" y="7916"/>
                    <a:pt x="54135" y="10000"/>
                    <a:pt x="54135" y="12083"/>
                  </a:cubicBezTo>
                  <a:cubicBezTo>
                    <a:pt x="54135" y="29583"/>
                    <a:pt x="54135" y="29583"/>
                    <a:pt x="54135" y="29583"/>
                  </a:cubicBezTo>
                  <a:cubicBezTo>
                    <a:pt x="54135" y="30000"/>
                    <a:pt x="55037" y="30416"/>
                    <a:pt x="55939" y="30416"/>
                  </a:cubicBezTo>
                  <a:cubicBezTo>
                    <a:pt x="55939" y="30416"/>
                    <a:pt x="55939" y="30416"/>
                    <a:pt x="55939" y="30416"/>
                  </a:cubicBezTo>
                  <a:cubicBezTo>
                    <a:pt x="56842" y="30416"/>
                    <a:pt x="57744" y="30000"/>
                    <a:pt x="57744" y="29583"/>
                  </a:cubicBezTo>
                  <a:cubicBezTo>
                    <a:pt x="57744" y="12083"/>
                    <a:pt x="57744" y="12083"/>
                    <a:pt x="57744" y="12083"/>
                  </a:cubicBezTo>
                  <a:cubicBezTo>
                    <a:pt x="57744" y="5833"/>
                    <a:pt x="57744" y="5833"/>
                    <a:pt x="57744" y="5833"/>
                  </a:cubicBezTo>
                  <a:cubicBezTo>
                    <a:pt x="57744" y="3750"/>
                    <a:pt x="61353" y="2083"/>
                    <a:pt x="64962" y="2083"/>
                  </a:cubicBezTo>
                  <a:cubicBezTo>
                    <a:pt x="70375" y="1666"/>
                    <a:pt x="73984" y="3333"/>
                    <a:pt x="73984" y="5833"/>
                  </a:cubicBezTo>
                  <a:cubicBezTo>
                    <a:pt x="73984" y="12083"/>
                    <a:pt x="73984" y="12083"/>
                    <a:pt x="73984" y="12083"/>
                  </a:cubicBezTo>
                  <a:cubicBezTo>
                    <a:pt x="73984" y="29583"/>
                    <a:pt x="73984" y="29583"/>
                    <a:pt x="73984" y="29583"/>
                  </a:cubicBezTo>
                  <a:cubicBezTo>
                    <a:pt x="73984" y="30000"/>
                    <a:pt x="75789" y="30416"/>
                    <a:pt x="76691" y="30416"/>
                  </a:cubicBezTo>
                  <a:cubicBezTo>
                    <a:pt x="76691" y="30416"/>
                    <a:pt x="76691" y="30416"/>
                    <a:pt x="76691" y="30416"/>
                  </a:cubicBezTo>
                  <a:cubicBezTo>
                    <a:pt x="77593" y="30416"/>
                    <a:pt x="78496" y="30000"/>
                    <a:pt x="78496" y="29583"/>
                  </a:cubicBezTo>
                  <a:cubicBezTo>
                    <a:pt x="78496" y="12083"/>
                    <a:pt x="78496" y="12083"/>
                    <a:pt x="78496" y="12083"/>
                  </a:cubicBezTo>
                  <a:cubicBezTo>
                    <a:pt x="78496" y="10416"/>
                    <a:pt x="82105" y="8750"/>
                    <a:pt x="85714" y="8333"/>
                  </a:cubicBezTo>
                  <a:cubicBezTo>
                    <a:pt x="91127" y="7916"/>
                    <a:pt x="94736" y="10000"/>
                    <a:pt x="94736" y="12083"/>
                  </a:cubicBezTo>
                  <a:cubicBezTo>
                    <a:pt x="94736" y="21666"/>
                    <a:pt x="94736" y="21666"/>
                    <a:pt x="94736" y="21666"/>
                  </a:cubicBezTo>
                  <a:cubicBezTo>
                    <a:pt x="94736" y="34166"/>
                    <a:pt x="94736" y="34166"/>
                    <a:pt x="94736" y="34166"/>
                  </a:cubicBezTo>
                  <a:cubicBezTo>
                    <a:pt x="94736" y="34583"/>
                    <a:pt x="95639" y="35416"/>
                    <a:pt x="97443" y="35416"/>
                  </a:cubicBezTo>
                  <a:cubicBezTo>
                    <a:pt x="97443" y="35416"/>
                    <a:pt x="97443" y="35416"/>
                    <a:pt x="97443" y="35416"/>
                  </a:cubicBezTo>
                  <a:cubicBezTo>
                    <a:pt x="98345" y="35416"/>
                    <a:pt x="99248" y="34583"/>
                    <a:pt x="99248" y="34166"/>
                  </a:cubicBezTo>
                  <a:cubicBezTo>
                    <a:pt x="99248" y="21666"/>
                    <a:pt x="99248" y="21666"/>
                    <a:pt x="99248" y="21666"/>
                  </a:cubicBezTo>
                  <a:cubicBezTo>
                    <a:pt x="99248" y="20000"/>
                    <a:pt x="101954" y="17916"/>
                    <a:pt x="106466" y="17916"/>
                  </a:cubicBezTo>
                  <a:cubicBezTo>
                    <a:pt x="110977" y="17500"/>
                    <a:pt x="115488" y="19166"/>
                    <a:pt x="115488" y="21666"/>
                  </a:cubicBezTo>
                  <a:cubicBezTo>
                    <a:pt x="115488" y="53333"/>
                    <a:pt x="115488" y="53333"/>
                    <a:pt x="115488" y="53333"/>
                  </a:cubicBezTo>
                  <a:cubicBezTo>
                    <a:pt x="115488" y="58750"/>
                    <a:pt x="110075" y="63333"/>
                    <a:pt x="100150" y="65833"/>
                  </a:cubicBezTo>
                  <a:cubicBezTo>
                    <a:pt x="100150" y="66250"/>
                    <a:pt x="99248" y="66666"/>
                    <a:pt x="99248" y="67083"/>
                  </a:cubicBezTo>
                  <a:cubicBezTo>
                    <a:pt x="99248" y="76250"/>
                    <a:pt x="99248" y="76250"/>
                    <a:pt x="99248" y="76250"/>
                  </a:cubicBezTo>
                  <a:cubicBezTo>
                    <a:pt x="46015" y="76250"/>
                    <a:pt x="46015" y="76250"/>
                    <a:pt x="46015" y="76250"/>
                  </a:cubicBezTo>
                  <a:cubicBezTo>
                    <a:pt x="46015" y="67083"/>
                    <a:pt x="46015" y="67083"/>
                    <a:pt x="46015" y="67083"/>
                  </a:cubicBezTo>
                  <a:cubicBezTo>
                    <a:pt x="46015" y="66666"/>
                    <a:pt x="45112" y="66666"/>
                    <a:pt x="44210" y="66250"/>
                  </a:cubicBezTo>
                  <a:cubicBezTo>
                    <a:pt x="39699" y="65000"/>
                    <a:pt x="36090" y="63333"/>
                    <a:pt x="33383" y="61250"/>
                  </a:cubicBezTo>
                  <a:cubicBezTo>
                    <a:pt x="21654" y="52916"/>
                    <a:pt x="7218" y="38750"/>
                    <a:pt x="7218" y="38750"/>
                  </a:cubicBezTo>
                  <a:cubicBezTo>
                    <a:pt x="6315" y="38750"/>
                    <a:pt x="6315" y="38750"/>
                    <a:pt x="6315" y="38333"/>
                  </a:cubicBezTo>
                  <a:cubicBezTo>
                    <a:pt x="4511" y="37500"/>
                    <a:pt x="5413" y="35833"/>
                    <a:pt x="7218" y="3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11"/>
        <p:cNvGrpSpPr/>
        <p:nvPr/>
      </p:nvGrpSpPr>
      <p:grpSpPr>
        <a:xfrm>
          <a:off x="0" y="0"/>
          <a:ext cx="0" cy="0"/>
          <a:chOff x="0" y="0"/>
          <a:chExt cx="0" cy="0"/>
        </a:xfrm>
      </p:grpSpPr>
      <p:sp>
        <p:nvSpPr>
          <p:cNvPr id="112" name="Google Shape;112;p6"/>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15" name="Google Shape;115;p6"/>
          <p:cNvSpPr txBox="1">
            <a:spLocks noGrp="1"/>
          </p:cNvSpPr>
          <p:nvPr>
            <p:ph type="body" idx="1"/>
          </p:nvPr>
        </p:nvSpPr>
        <p:spPr>
          <a:xfrm>
            <a:off x="457200" y="1672300"/>
            <a:ext cx="2494200" cy="31551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6" name="Google Shape;116;p6"/>
          <p:cNvSpPr txBox="1">
            <a:spLocks noGrp="1"/>
          </p:cNvSpPr>
          <p:nvPr>
            <p:ph type="body" idx="2"/>
          </p:nvPr>
        </p:nvSpPr>
        <p:spPr>
          <a:xfrm>
            <a:off x="3101652" y="1672300"/>
            <a:ext cx="2494200" cy="31551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7" name="Google Shape;117;p6"/>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18" name="Google Shape;118;p6"/>
          <p:cNvGrpSpPr/>
          <p:nvPr/>
        </p:nvGrpSpPr>
        <p:grpSpPr>
          <a:xfrm>
            <a:off x="6489150" y="0"/>
            <a:ext cx="1882725" cy="2446200"/>
            <a:chOff x="3357563" y="850900"/>
            <a:chExt cx="1882725" cy="2446200"/>
          </a:xfrm>
        </p:grpSpPr>
        <p:sp>
          <p:nvSpPr>
            <p:cNvPr id="119" name="Google Shape;119;p6"/>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4829175" y="2943225"/>
              <a:ext cx="250800" cy="252300"/>
            </a:xfrm>
            <a:custGeom>
              <a:avLst/>
              <a:gdLst/>
              <a:ahLst/>
              <a:cxnLst/>
              <a:rect l="l" t="t" r="r" b="b"/>
              <a:pathLst>
                <a:path w="120000" h="120000" extrusionOk="0">
                  <a:moveTo>
                    <a:pt x="58723" y="120000"/>
                  </a:moveTo>
                  <a:cubicBezTo>
                    <a:pt x="25531" y="120000"/>
                    <a:pt x="0" y="91914"/>
                    <a:pt x="0" y="58723"/>
                  </a:cubicBezTo>
                  <a:cubicBezTo>
                    <a:pt x="0" y="28085"/>
                    <a:pt x="25531" y="0"/>
                    <a:pt x="58723" y="0"/>
                  </a:cubicBezTo>
                  <a:cubicBezTo>
                    <a:pt x="91914" y="0"/>
                    <a:pt x="120000" y="28085"/>
                    <a:pt x="120000" y="58723"/>
                  </a:cubicBezTo>
                  <a:cubicBezTo>
                    <a:pt x="120000" y="91914"/>
                    <a:pt x="91914" y="120000"/>
                    <a:pt x="58723" y="120000"/>
                  </a:cubicBezTo>
                  <a:close/>
                  <a:moveTo>
                    <a:pt x="58723" y="12765"/>
                  </a:moveTo>
                  <a:cubicBezTo>
                    <a:pt x="33191" y="12765"/>
                    <a:pt x="12765" y="33191"/>
                    <a:pt x="12765" y="58723"/>
                  </a:cubicBezTo>
                  <a:cubicBezTo>
                    <a:pt x="12765" y="86808"/>
                    <a:pt x="33191" y="107234"/>
                    <a:pt x="58723" y="107234"/>
                  </a:cubicBezTo>
                  <a:cubicBezTo>
                    <a:pt x="84255" y="107234"/>
                    <a:pt x="104680" y="86808"/>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4887913" y="2825750"/>
              <a:ext cx="250800" cy="252300"/>
            </a:xfrm>
            <a:custGeom>
              <a:avLst/>
              <a:gdLst/>
              <a:ahLst/>
              <a:cxnLst/>
              <a:rect l="l" t="t" r="r" b="b"/>
              <a:pathLst>
                <a:path w="120000" h="120000" extrusionOk="0">
                  <a:moveTo>
                    <a:pt x="102127" y="40851"/>
                  </a:moveTo>
                  <a:cubicBezTo>
                    <a:pt x="104680" y="45957"/>
                    <a:pt x="104680" y="53617"/>
                    <a:pt x="104680" y="58723"/>
                  </a:cubicBezTo>
                  <a:cubicBezTo>
                    <a:pt x="104680" y="84255"/>
                    <a:pt x="84255" y="107234"/>
                    <a:pt x="58723" y="107234"/>
                  </a:cubicBezTo>
                  <a:cubicBezTo>
                    <a:pt x="33191" y="107234"/>
                    <a:pt x="12765" y="84255"/>
                    <a:pt x="12765" y="58723"/>
                  </a:cubicBezTo>
                  <a:cubicBezTo>
                    <a:pt x="12765" y="33191"/>
                    <a:pt x="33191" y="12765"/>
                    <a:pt x="58723" y="12765"/>
                  </a:cubicBezTo>
                  <a:cubicBezTo>
                    <a:pt x="66382" y="12765"/>
                    <a:pt x="74042" y="15319"/>
                    <a:pt x="79148" y="17872"/>
                  </a:cubicBezTo>
                  <a:cubicBezTo>
                    <a:pt x="79148" y="15319"/>
                    <a:pt x="79148" y="10212"/>
                    <a:pt x="76595" y="7659"/>
                  </a:cubicBezTo>
                  <a:cubicBezTo>
                    <a:pt x="76595" y="5106"/>
                    <a:pt x="76595" y="5106"/>
                    <a:pt x="76595" y="2553"/>
                  </a:cubicBezTo>
                  <a:cubicBezTo>
                    <a:pt x="71489" y="0"/>
                    <a:pt x="66382" y="0"/>
                    <a:pt x="58723" y="0"/>
                  </a:cubicBezTo>
                  <a:cubicBezTo>
                    <a:pt x="25531" y="0"/>
                    <a:pt x="0" y="25531"/>
                    <a:pt x="0" y="58723"/>
                  </a:cubicBezTo>
                  <a:cubicBezTo>
                    <a:pt x="0" y="91914"/>
                    <a:pt x="25531" y="120000"/>
                    <a:pt x="58723" y="120000"/>
                  </a:cubicBezTo>
                  <a:cubicBezTo>
                    <a:pt x="91914" y="120000"/>
                    <a:pt x="120000" y="91914"/>
                    <a:pt x="120000" y="58723"/>
                  </a:cubicBezTo>
                  <a:cubicBezTo>
                    <a:pt x="120000" y="53617"/>
                    <a:pt x="117446" y="45957"/>
                    <a:pt x="114893" y="38297"/>
                  </a:cubicBezTo>
                  <a:cubicBezTo>
                    <a:pt x="109787" y="38297"/>
                    <a:pt x="107234" y="40851"/>
                    <a:pt x="102127" y="4085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4770438" y="2825750"/>
              <a:ext cx="250800" cy="252300"/>
            </a:xfrm>
            <a:custGeom>
              <a:avLst/>
              <a:gdLst/>
              <a:ahLst/>
              <a:cxnLst/>
              <a:rect l="l" t="t" r="r" b="b"/>
              <a:pathLst>
                <a:path w="120000" h="120000" extrusionOk="0">
                  <a:moveTo>
                    <a:pt x="58723" y="120000"/>
                  </a:moveTo>
                  <a:cubicBezTo>
                    <a:pt x="25531" y="120000"/>
                    <a:pt x="0" y="91914"/>
                    <a:pt x="0" y="58723"/>
                  </a:cubicBezTo>
                  <a:cubicBezTo>
                    <a:pt x="0" y="25531"/>
                    <a:pt x="25531" y="0"/>
                    <a:pt x="58723" y="0"/>
                  </a:cubicBezTo>
                  <a:cubicBezTo>
                    <a:pt x="91914" y="0"/>
                    <a:pt x="120000" y="25531"/>
                    <a:pt x="120000" y="58723"/>
                  </a:cubicBezTo>
                  <a:cubicBezTo>
                    <a:pt x="120000" y="91914"/>
                    <a:pt x="91914" y="120000"/>
                    <a:pt x="58723" y="120000"/>
                  </a:cubicBezTo>
                  <a:close/>
                  <a:moveTo>
                    <a:pt x="58723" y="12765"/>
                  </a:moveTo>
                  <a:cubicBezTo>
                    <a:pt x="33191" y="12765"/>
                    <a:pt x="12765" y="33191"/>
                    <a:pt x="12765" y="58723"/>
                  </a:cubicBezTo>
                  <a:cubicBezTo>
                    <a:pt x="12765" y="84255"/>
                    <a:pt x="33191" y="107234"/>
                    <a:pt x="58723" y="107234"/>
                  </a:cubicBezTo>
                  <a:cubicBezTo>
                    <a:pt x="84255" y="107234"/>
                    <a:pt x="104680" y="84255"/>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4448175" y="1768475"/>
              <a:ext cx="577800" cy="579300"/>
            </a:xfrm>
            <a:custGeom>
              <a:avLst/>
              <a:gdLst/>
              <a:ahLst/>
              <a:cxnLst/>
              <a:rect l="l" t="t" r="r" b="b"/>
              <a:pathLst>
                <a:path w="120000" h="120000" extrusionOk="0">
                  <a:moveTo>
                    <a:pt x="116666" y="120000"/>
                  </a:moveTo>
                  <a:cubicBezTo>
                    <a:pt x="2222" y="120000"/>
                    <a:pt x="2222" y="120000"/>
                    <a:pt x="2222" y="120000"/>
                  </a:cubicBezTo>
                  <a:cubicBezTo>
                    <a:pt x="1111" y="120000"/>
                    <a:pt x="0" y="118888"/>
                    <a:pt x="0" y="116666"/>
                  </a:cubicBezTo>
                  <a:cubicBezTo>
                    <a:pt x="0" y="2222"/>
                    <a:pt x="0" y="2222"/>
                    <a:pt x="0" y="2222"/>
                  </a:cubicBezTo>
                  <a:cubicBezTo>
                    <a:pt x="0" y="1111"/>
                    <a:pt x="1111" y="0"/>
                    <a:pt x="2222" y="0"/>
                  </a:cubicBezTo>
                  <a:cubicBezTo>
                    <a:pt x="82222" y="0"/>
                    <a:pt x="82222" y="0"/>
                    <a:pt x="82222" y="0"/>
                  </a:cubicBezTo>
                  <a:cubicBezTo>
                    <a:pt x="83333" y="0"/>
                    <a:pt x="83333" y="0"/>
                    <a:pt x="84444" y="1111"/>
                  </a:cubicBezTo>
                  <a:cubicBezTo>
                    <a:pt x="118888" y="35555"/>
                    <a:pt x="118888" y="35555"/>
                    <a:pt x="118888" y="35555"/>
                  </a:cubicBezTo>
                  <a:cubicBezTo>
                    <a:pt x="120000" y="35555"/>
                    <a:pt x="120000" y="36666"/>
                    <a:pt x="120000" y="37777"/>
                  </a:cubicBezTo>
                  <a:cubicBezTo>
                    <a:pt x="120000" y="116666"/>
                    <a:pt x="120000" y="116666"/>
                    <a:pt x="120000" y="116666"/>
                  </a:cubicBezTo>
                  <a:cubicBezTo>
                    <a:pt x="120000" y="118888"/>
                    <a:pt x="118888" y="120000"/>
                    <a:pt x="116666" y="120000"/>
                  </a:cubicBezTo>
                  <a:close/>
                  <a:moveTo>
                    <a:pt x="5555" y="114444"/>
                  </a:moveTo>
                  <a:cubicBezTo>
                    <a:pt x="114444" y="114444"/>
                    <a:pt x="114444" y="114444"/>
                    <a:pt x="114444" y="114444"/>
                  </a:cubicBezTo>
                  <a:cubicBezTo>
                    <a:pt x="114444" y="38888"/>
                    <a:pt x="114444" y="38888"/>
                    <a:pt x="114444" y="38888"/>
                  </a:cubicBezTo>
                  <a:cubicBezTo>
                    <a:pt x="81111" y="5555"/>
                    <a:pt x="81111" y="5555"/>
                    <a:pt x="81111" y="5555"/>
                  </a:cubicBezTo>
                  <a:cubicBezTo>
                    <a:pt x="5555" y="5555"/>
                    <a:pt x="5555" y="5555"/>
                    <a:pt x="5555" y="5555"/>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4829175" y="1779588"/>
              <a:ext cx="180900" cy="182700"/>
            </a:xfrm>
            <a:custGeom>
              <a:avLst/>
              <a:gdLst/>
              <a:ahLst/>
              <a:cxnLst/>
              <a:rect l="l" t="t" r="r" b="b"/>
              <a:pathLst>
                <a:path w="120000" h="120000" extrusionOk="0">
                  <a:moveTo>
                    <a:pt x="120000" y="120000"/>
                  </a:moveTo>
                  <a:cubicBezTo>
                    <a:pt x="10588" y="120000"/>
                    <a:pt x="10588" y="120000"/>
                    <a:pt x="10588" y="120000"/>
                  </a:cubicBezTo>
                  <a:cubicBezTo>
                    <a:pt x="3529" y="120000"/>
                    <a:pt x="0" y="116470"/>
                    <a:pt x="0" y="11294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4662488" y="2717800"/>
              <a:ext cx="577800" cy="579300"/>
            </a:xfrm>
            <a:custGeom>
              <a:avLst/>
              <a:gdLst/>
              <a:ahLst/>
              <a:cxnLst/>
              <a:rect l="l" t="t" r="r" b="b"/>
              <a:pathLst>
                <a:path w="120000" h="120000" extrusionOk="0">
                  <a:moveTo>
                    <a:pt x="117777" y="120000"/>
                  </a:moveTo>
                  <a:cubicBezTo>
                    <a:pt x="3333" y="120000"/>
                    <a:pt x="3333" y="120000"/>
                    <a:pt x="3333" y="120000"/>
                  </a:cubicBezTo>
                  <a:cubicBezTo>
                    <a:pt x="1111" y="120000"/>
                    <a:pt x="0" y="118888"/>
                    <a:pt x="0" y="117777"/>
                  </a:cubicBezTo>
                  <a:cubicBezTo>
                    <a:pt x="0" y="3333"/>
                    <a:pt x="0" y="3333"/>
                    <a:pt x="0" y="3333"/>
                  </a:cubicBezTo>
                  <a:cubicBezTo>
                    <a:pt x="0" y="2222"/>
                    <a:pt x="1111" y="0"/>
                    <a:pt x="3333" y="0"/>
                  </a:cubicBezTo>
                  <a:cubicBezTo>
                    <a:pt x="82222" y="0"/>
                    <a:pt x="82222" y="0"/>
                    <a:pt x="82222" y="0"/>
                  </a:cubicBezTo>
                  <a:cubicBezTo>
                    <a:pt x="83333" y="0"/>
                    <a:pt x="84444" y="1111"/>
                    <a:pt x="84444" y="1111"/>
                  </a:cubicBezTo>
                  <a:cubicBezTo>
                    <a:pt x="120000" y="35555"/>
                    <a:pt x="120000" y="35555"/>
                    <a:pt x="120000" y="35555"/>
                  </a:cubicBezTo>
                  <a:cubicBezTo>
                    <a:pt x="120000" y="36666"/>
                    <a:pt x="120000" y="37777"/>
                    <a:pt x="120000" y="37777"/>
                  </a:cubicBezTo>
                  <a:cubicBezTo>
                    <a:pt x="120000" y="117777"/>
                    <a:pt x="120000" y="117777"/>
                    <a:pt x="120000" y="117777"/>
                  </a:cubicBezTo>
                  <a:cubicBezTo>
                    <a:pt x="120000" y="118888"/>
                    <a:pt x="118888" y="120000"/>
                    <a:pt x="117777" y="120000"/>
                  </a:cubicBezTo>
                  <a:close/>
                  <a:moveTo>
                    <a:pt x="5555" y="114444"/>
                  </a:moveTo>
                  <a:cubicBezTo>
                    <a:pt x="114444" y="114444"/>
                    <a:pt x="114444" y="114444"/>
                    <a:pt x="114444" y="114444"/>
                  </a:cubicBezTo>
                  <a:cubicBezTo>
                    <a:pt x="114444" y="38888"/>
                    <a:pt x="114444" y="38888"/>
                    <a:pt x="114444" y="38888"/>
                  </a:cubicBezTo>
                  <a:cubicBezTo>
                    <a:pt x="81111" y="6666"/>
                    <a:pt x="81111" y="6666"/>
                    <a:pt x="81111" y="6666"/>
                  </a:cubicBezTo>
                  <a:cubicBezTo>
                    <a:pt x="5555" y="6666"/>
                    <a:pt x="5555" y="6666"/>
                    <a:pt x="5555" y="6666"/>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6"/>
            <p:cNvSpPr/>
            <p:nvPr/>
          </p:nvSpPr>
          <p:spPr>
            <a:xfrm>
              <a:off x="5048250" y="2733675"/>
              <a:ext cx="180900" cy="182700"/>
            </a:xfrm>
            <a:custGeom>
              <a:avLst/>
              <a:gdLst/>
              <a:ahLst/>
              <a:cxnLst/>
              <a:rect l="l" t="t" r="r" b="b"/>
              <a:pathLst>
                <a:path w="120000" h="120000" extrusionOk="0">
                  <a:moveTo>
                    <a:pt x="120000" y="120000"/>
                  </a:moveTo>
                  <a:cubicBezTo>
                    <a:pt x="7058" y="120000"/>
                    <a:pt x="7058" y="120000"/>
                    <a:pt x="7058" y="120000"/>
                  </a:cubicBezTo>
                  <a:cubicBezTo>
                    <a:pt x="3529" y="120000"/>
                    <a:pt x="0" y="116470"/>
                    <a:pt x="0" y="10941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6"/>
            <p:cNvSpPr/>
            <p:nvPr/>
          </p:nvSpPr>
          <p:spPr>
            <a:xfrm>
              <a:off x="4529138" y="2149475"/>
              <a:ext cx="379500" cy="81000"/>
            </a:xfrm>
            <a:custGeom>
              <a:avLst/>
              <a:gdLst/>
              <a:ahLst/>
              <a:cxnLst/>
              <a:rect l="l" t="t" r="r" b="b"/>
              <a:pathLst>
                <a:path w="120000" h="120000" extrusionOk="0">
                  <a:moveTo>
                    <a:pt x="81126" y="112000"/>
                  </a:moveTo>
                  <a:cubicBezTo>
                    <a:pt x="76056" y="112000"/>
                    <a:pt x="69295" y="104000"/>
                    <a:pt x="67605" y="88000"/>
                  </a:cubicBezTo>
                  <a:cubicBezTo>
                    <a:pt x="65915" y="80000"/>
                    <a:pt x="65915" y="72000"/>
                    <a:pt x="65915" y="64000"/>
                  </a:cubicBezTo>
                  <a:cubicBezTo>
                    <a:pt x="64225" y="64000"/>
                    <a:pt x="64225" y="56000"/>
                    <a:pt x="64225" y="56000"/>
                  </a:cubicBezTo>
                  <a:cubicBezTo>
                    <a:pt x="60845" y="48000"/>
                    <a:pt x="57464" y="56000"/>
                    <a:pt x="54084" y="64000"/>
                  </a:cubicBezTo>
                  <a:cubicBezTo>
                    <a:pt x="54084" y="64000"/>
                    <a:pt x="52394" y="72000"/>
                    <a:pt x="50704" y="72000"/>
                  </a:cubicBezTo>
                  <a:cubicBezTo>
                    <a:pt x="49014" y="88000"/>
                    <a:pt x="47323" y="96000"/>
                    <a:pt x="42253" y="104000"/>
                  </a:cubicBezTo>
                  <a:cubicBezTo>
                    <a:pt x="35492" y="120000"/>
                    <a:pt x="25352" y="104000"/>
                    <a:pt x="20281" y="80000"/>
                  </a:cubicBezTo>
                  <a:cubicBezTo>
                    <a:pt x="18591" y="72000"/>
                    <a:pt x="18591" y="72000"/>
                    <a:pt x="18591" y="64000"/>
                  </a:cubicBezTo>
                  <a:cubicBezTo>
                    <a:pt x="16901" y="56000"/>
                    <a:pt x="15211" y="48000"/>
                    <a:pt x="15211" y="48000"/>
                  </a:cubicBezTo>
                  <a:cubicBezTo>
                    <a:pt x="13521" y="48000"/>
                    <a:pt x="11830" y="56000"/>
                    <a:pt x="10140" y="56000"/>
                  </a:cubicBezTo>
                  <a:cubicBezTo>
                    <a:pt x="10140" y="64000"/>
                    <a:pt x="10140" y="72000"/>
                    <a:pt x="10140" y="80000"/>
                  </a:cubicBezTo>
                  <a:cubicBezTo>
                    <a:pt x="10140" y="80000"/>
                    <a:pt x="10140" y="88000"/>
                    <a:pt x="8450" y="96000"/>
                  </a:cubicBezTo>
                  <a:cubicBezTo>
                    <a:pt x="0" y="88000"/>
                    <a:pt x="0" y="88000"/>
                    <a:pt x="0" y="88000"/>
                  </a:cubicBezTo>
                  <a:cubicBezTo>
                    <a:pt x="1690" y="80000"/>
                    <a:pt x="1690" y="72000"/>
                    <a:pt x="1690" y="72000"/>
                  </a:cubicBezTo>
                  <a:cubicBezTo>
                    <a:pt x="1690" y="64000"/>
                    <a:pt x="1690" y="48000"/>
                    <a:pt x="3380" y="40000"/>
                  </a:cubicBezTo>
                  <a:cubicBezTo>
                    <a:pt x="5070" y="24000"/>
                    <a:pt x="10140" y="0"/>
                    <a:pt x="16901" y="8000"/>
                  </a:cubicBezTo>
                  <a:cubicBezTo>
                    <a:pt x="21971" y="8000"/>
                    <a:pt x="23661" y="32000"/>
                    <a:pt x="25352" y="40000"/>
                  </a:cubicBezTo>
                  <a:cubicBezTo>
                    <a:pt x="25352" y="48000"/>
                    <a:pt x="27042" y="48000"/>
                    <a:pt x="27042" y="56000"/>
                  </a:cubicBezTo>
                  <a:cubicBezTo>
                    <a:pt x="28732" y="64000"/>
                    <a:pt x="35492" y="72000"/>
                    <a:pt x="38873" y="64000"/>
                  </a:cubicBezTo>
                  <a:cubicBezTo>
                    <a:pt x="42253" y="64000"/>
                    <a:pt x="43943" y="56000"/>
                    <a:pt x="45633" y="48000"/>
                  </a:cubicBezTo>
                  <a:cubicBezTo>
                    <a:pt x="47323" y="40000"/>
                    <a:pt x="49014" y="32000"/>
                    <a:pt x="49014" y="32000"/>
                  </a:cubicBezTo>
                  <a:cubicBezTo>
                    <a:pt x="54084" y="8000"/>
                    <a:pt x="62535" y="0"/>
                    <a:pt x="67605" y="16000"/>
                  </a:cubicBezTo>
                  <a:cubicBezTo>
                    <a:pt x="70985" y="32000"/>
                    <a:pt x="72676" y="40000"/>
                    <a:pt x="72676" y="48000"/>
                  </a:cubicBezTo>
                  <a:cubicBezTo>
                    <a:pt x="72676" y="56000"/>
                    <a:pt x="74366" y="56000"/>
                    <a:pt x="74366" y="64000"/>
                  </a:cubicBezTo>
                  <a:cubicBezTo>
                    <a:pt x="76056" y="72000"/>
                    <a:pt x="82816" y="80000"/>
                    <a:pt x="86197" y="64000"/>
                  </a:cubicBezTo>
                  <a:cubicBezTo>
                    <a:pt x="86197" y="64000"/>
                    <a:pt x="87887" y="64000"/>
                    <a:pt x="87887" y="56000"/>
                  </a:cubicBezTo>
                  <a:cubicBezTo>
                    <a:pt x="91267" y="48000"/>
                    <a:pt x="92957" y="40000"/>
                    <a:pt x="96338" y="32000"/>
                  </a:cubicBezTo>
                  <a:cubicBezTo>
                    <a:pt x="101408" y="24000"/>
                    <a:pt x="104788" y="32000"/>
                    <a:pt x="109859" y="40000"/>
                  </a:cubicBezTo>
                  <a:cubicBezTo>
                    <a:pt x="111549" y="48000"/>
                    <a:pt x="114929" y="48000"/>
                    <a:pt x="116619" y="48000"/>
                  </a:cubicBezTo>
                  <a:cubicBezTo>
                    <a:pt x="120000" y="88000"/>
                    <a:pt x="120000" y="88000"/>
                    <a:pt x="120000" y="88000"/>
                  </a:cubicBezTo>
                  <a:cubicBezTo>
                    <a:pt x="114929" y="96000"/>
                    <a:pt x="109859" y="88000"/>
                    <a:pt x="106478" y="80000"/>
                  </a:cubicBezTo>
                  <a:cubicBezTo>
                    <a:pt x="103098" y="72000"/>
                    <a:pt x="101408" y="72000"/>
                    <a:pt x="99718" y="72000"/>
                  </a:cubicBezTo>
                  <a:cubicBezTo>
                    <a:pt x="98028" y="72000"/>
                    <a:pt x="96338" y="80000"/>
                    <a:pt x="94647" y="88000"/>
                  </a:cubicBezTo>
                  <a:cubicBezTo>
                    <a:pt x="92957" y="88000"/>
                    <a:pt x="91267" y="96000"/>
                    <a:pt x="89577" y="104000"/>
                  </a:cubicBezTo>
                  <a:cubicBezTo>
                    <a:pt x="87887" y="112000"/>
                    <a:pt x="84507" y="112000"/>
                    <a:pt x="81126" y="112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6"/>
            <p:cNvSpPr/>
            <p:nvPr/>
          </p:nvSpPr>
          <p:spPr>
            <a:xfrm>
              <a:off x="4529138" y="2063750"/>
              <a:ext cx="401700" cy="63600"/>
            </a:xfrm>
            <a:custGeom>
              <a:avLst/>
              <a:gdLst/>
              <a:ahLst/>
              <a:cxnLst/>
              <a:rect l="l" t="t" r="r" b="b"/>
              <a:pathLst>
                <a:path w="120000" h="120000" extrusionOk="0">
                  <a:moveTo>
                    <a:pt x="46400" y="120000"/>
                  </a:moveTo>
                  <a:cubicBezTo>
                    <a:pt x="41600" y="120000"/>
                    <a:pt x="36800" y="100000"/>
                    <a:pt x="32000" y="90000"/>
                  </a:cubicBezTo>
                  <a:cubicBezTo>
                    <a:pt x="28800" y="80000"/>
                    <a:pt x="27200" y="80000"/>
                    <a:pt x="24000" y="70000"/>
                  </a:cubicBezTo>
                  <a:cubicBezTo>
                    <a:pt x="17600" y="60000"/>
                    <a:pt x="9600" y="60000"/>
                    <a:pt x="4800" y="80000"/>
                  </a:cubicBezTo>
                  <a:cubicBezTo>
                    <a:pt x="0" y="40000"/>
                    <a:pt x="0" y="40000"/>
                    <a:pt x="0" y="40000"/>
                  </a:cubicBezTo>
                  <a:cubicBezTo>
                    <a:pt x="8000" y="10000"/>
                    <a:pt x="17600" y="10000"/>
                    <a:pt x="27200" y="20000"/>
                  </a:cubicBezTo>
                  <a:cubicBezTo>
                    <a:pt x="28800" y="30000"/>
                    <a:pt x="32000" y="40000"/>
                    <a:pt x="35200" y="40000"/>
                  </a:cubicBezTo>
                  <a:cubicBezTo>
                    <a:pt x="40000" y="60000"/>
                    <a:pt x="44800" y="70000"/>
                    <a:pt x="48000" y="70000"/>
                  </a:cubicBezTo>
                  <a:cubicBezTo>
                    <a:pt x="51200" y="60000"/>
                    <a:pt x="54400" y="50000"/>
                    <a:pt x="57600" y="40000"/>
                  </a:cubicBezTo>
                  <a:cubicBezTo>
                    <a:pt x="60800" y="30000"/>
                    <a:pt x="62400" y="20000"/>
                    <a:pt x="64000" y="20000"/>
                  </a:cubicBezTo>
                  <a:cubicBezTo>
                    <a:pt x="68800" y="0"/>
                    <a:pt x="75200" y="0"/>
                    <a:pt x="80000" y="10000"/>
                  </a:cubicBezTo>
                  <a:cubicBezTo>
                    <a:pt x="81600" y="20000"/>
                    <a:pt x="84800" y="30000"/>
                    <a:pt x="84800" y="40000"/>
                  </a:cubicBezTo>
                  <a:cubicBezTo>
                    <a:pt x="92800" y="40000"/>
                    <a:pt x="100800" y="40000"/>
                    <a:pt x="108800" y="40000"/>
                  </a:cubicBezTo>
                  <a:cubicBezTo>
                    <a:pt x="110400" y="40000"/>
                    <a:pt x="112000" y="30000"/>
                    <a:pt x="112000" y="30000"/>
                  </a:cubicBezTo>
                  <a:cubicBezTo>
                    <a:pt x="112000" y="30000"/>
                    <a:pt x="112000" y="40000"/>
                    <a:pt x="112000" y="40000"/>
                  </a:cubicBezTo>
                  <a:cubicBezTo>
                    <a:pt x="120000" y="40000"/>
                    <a:pt x="120000" y="40000"/>
                    <a:pt x="120000" y="40000"/>
                  </a:cubicBezTo>
                  <a:cubicBezTo>
                    <a:pt x="120000" y="70000"/>
                    <a:pt x="116800" y="90000"/>
                    <a:pt x="110400" y="90000"/>
                  </a:cubicBezTo>
                  <a:cubicBezTo>
                    <a:pt x="100800" y="100000"/>
                    <a:pt x="91200" y="100000"/>
                    <a:pt x="83200" y="90000"/>
                  </a:cubicBezTo>
                  <a:cubicBezTo>
                    <a:pt x="80000" y="90000"/>
                    <a:pt x="80000" y="80000"/>
                    <a:pt x="78400" y="70000"/>
                  </a:cubicBezTo>
                  <a:cubicBezTo>
                    <a:pt x="78400" y="70000"/>
                    <a:pt x="78400" y="70000"/>
                    <a:pt x="76800" y="60000"/>
                  </a:cubicBezTo>
                  <a:cubicBezTo>
                    <a:pt x="73600" y="60000"/>
                    <a:pt x="70400" y="60000"/>
                    <a:pt x="67200" y="60000"/>
                  </a:cubicBezTo>
                  <a:cubicBezTo>
                    <a:pt x="65600" y="70000"/>
                    <a:pt x="64000" y="80000"/>
                    <a:pt x="62400" y="80000"/>
                  </a:cubicBezTo>
                  <a:cubicBezTo>
                    <a:pt x="59200" y="100000"/>
                    <a:pt x="54400" y="110000"/>
                    <a:pt x="49600" y="120000"/>
                  </a:cubicBezTo>
                  <a:cubicBezTo>
                    <a:pt x="48000" y="120000"/>
                    <a:pt x="48000" y="120000"/>
                    <a:pt x="464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6"/>
            <p:cNvSpPr/>
            <p:nvPr/>
          </p:nvSpPr>
          <p:spPr>
            <a:xfrm>
              <a:off x="4540250" y="1982788"/>
              <a:ext cx="203100" cy="54000"/>
            </a:xfrm>
            <a:custGeom>
              <a:avLst/>
              <a:gdLst/>
              <a:ahLst/>
              <a:cxnLst/>
              <a:rect l="l" t="t" r="r" b="b"/>
              <a:pathLst>
                <a:path w="120000" h="120000" extrusionOk="0">
                  <a:moveTo>
                    <a:pt x="9473" y="120000"/>
                  </a:moveTo>
                  <a:cubicBezTo>
                    <a:pt x="6315" y="120000"/>
                    <a:pt x="3157" y="120000"/>
                    <a:pt x="0" y="120000"/>
                  </a:cubicBezTo>
                  <a:cubicBezTo>
                    <a:pt x="0" y="48000"/>
                    <a:pt x="0" y="48000"/>
                    <a:pt x="0" y="48000"/>
                  </a:cubicBezTo>
                  <a:cubicBezTo>
                    <a:pt x="9473" y="60000"/>
                    <a:pt x="18947" y="60000"/>
                    <a:pt x="25263" y="36000"/>
                  </a:cubicBezTo>
                  <a:cubicBezTo>
                    <a:pt x="25263" y="36000"/>
                    <a:pt x="28421" y="36000"/>
                    <a:pt x="28421" y="36000"/>
                  </a:cubicBezTo>
                  <a:cubicBezTo>
                    <a:pt x="28421" y="24000"/>
                    <a:pt x="31578" y="24000"/>
                    <a:pt x="34736" y="24000"/>
                  </a:cubicBezTo>
                  <a:cubicBezTo>
                    <a:pt x="41052" y="0"/>
                    <a:pt x="53684" y="0"/>
                    <a:pt x="63157" y="24000"/>
                  </a:cubicBezTo>
                  <a:cubicBezTo>
                    <a:pt x="66315" y="24000"/>
                    <a:pt x="69473" y="24000"/>
                    <a:pt x="72631" y="36000"/>
                  </a:cubicBezTo>
                  <a:cubicBezTo>
                    <a:pt x="75789" y="36000"/>
                    <a:pt x="82105" y="48000"/>
                    <a:pt x="85263" y="48000"/>
                  </a:cubicBezTo>
                  <a:cubicBezTo>
                    <a:pt x="94736" y="48000"/>
                    <a:pt x="101052" y="48000"/>
                    <a:pt x="113684" y="24000"/>
                  </a:cubicBezTo>
                  <a:cubicBezTo>
                    <a:pt x="120000" y="72000"/>
                    <a:pt x="120000" y="72000"/>
                    <a:pt x="120000" y="72000"/>
                  </a:cubicBezTo>
                  <a:cubicBezTo>
                    <a:pt x="113684" y="96000"/>
                    <a:pt x="97894" y="120000"/>
                    <a:pt x="85263" y="108000"/>
                  </a:cubicBezTo>
                  <a:cubicBezTo>
                    <a:pt x="75789" y="108000"/>
                    <a:pt x="69473" y="96000"/>
                    <a:pt x="63157" y="84000"/>
                  </a:cubicBezTo>
                  <a:cubicBezTo>
                    <a:pt x="63157" y="84000"/>
                    <a:pt x="60000" y="84000"/>
                    <a:pt x="60000" y="72000"/>
                  </a:cubicBezTo>
                  <a:cubicBezTo>
                    <a:pt x="53684" y="72000"/>
                    <a:pt x="47368" y="60000"/>
                    <a:pt x="41052" y="72000"/>
                  </a:cubicBezTo>
                  <a:cubicBezTo>
                    <a:pt x="41052" y="72000"/>
                    <a:pt x="41052" y="84000"/>
                    <a:pt x="37894" y="84000"/>
                  </a:cubicBezTo>
                  <a:cubicBezTo>
                    <a:pt x="37894" y="84000"/>
                    <a:pt x="34736" y="84000"/>
                    <a:pt x="34736" y="96000"/>
                  </a:cubicBezTo>
                  <a:cubicBezTo>
                    <a:pt x="28421" y="108000"/>
                    <a:pt x="18947" y="120000"/>
                    <a:pt x="9473"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6"/>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 name="Google Shape;132;p6"/>
          <p:cNvGrpSpPr/>
          <p:nvPr/>
        </p:nvGrpSpPr>
        <p:grpSpPr>
          <a:xfrm>
            <a:off x="6488950" y="3281388"/>
            <a:ext cx="2149388" cy="1862100"/>
            <a:chOff x="3305175" y="4144963"/>
            <a:chExt cx="2149388" cy="1862100"/>
          </a:xfrm>
        </p:grpSpPr>
        <p:sp>
          <p:nvSpPr>
            <p:cNvPr id="133" name="Google Shape;133;p6"/>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6"/>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3305175" y="4622800"/>
              <a:ext cx="1106400" cy="831900"/>
            </a:xfrm>
            <a:custGeom>
              <a:avLst/>
              <a:gdLst/>
              <a:ahLst/>
              <a:cxnLst/>
              <a:rect l="l" t="t" r="r" b="b"/>
              <a:pathLst>
                <a:path w="120000" h="120000" extrusionOk="0">
                  <a:moveTo>
                    <a:pt x="120000" y="14709"/>
                  </a:moveTo>
                  <a:cubicBezTo>
                    <a:pt x="120000" y="6193"/>
                    <a:pt x="115362" y="0"/>
                    <a:pt x="108985" y="0"/>
                  </a:cubicBezTo>
                  <a:cubicBezTo>
                    <a:pt x="11594" y="0"/>
                    <a:pt x="11594" y="0"/>
                    <a:pt x="11594" y="0"/>
                  </a:cubicBezTo>
                  <a:cubicBezTo>
                    <a:pt x="5217" y="0"/>
                    <a:pt x="0" y="6193"/>
                    <a:pt x="0" y="14709"/>
                  </a:cubicBezTo>
                  <a:cubicBezTo>
                    <a:pt x="0" y="100645"/>
                    <a:pt x="0" y="100645"/>
                    <a:pt x="0" y="100645"/>
                  </a:cubicBezTo>
                  <a:cubicBezTo>
                    <a:pt x="0" y="102193"/>
                    <a:pt x="579" y="102967"/>
                    <a:pt x="1739" y="102967"/>
                  </a:cubicBezTo>
                  <a:cubicBezTo>
                    <a:pt x="9855" y="102967"/>
                    <a:pt x="9855" y="102967"/>
                    <a:pt x="9855" y="102967"/>
                  </a:cubicBezTo>
                  <a:cubicBezTo>
                    <a:pt x="9855" y="117677"/>
                    <a:pt x="9855" y="117677"/>
                    <a:pt x="9855" y="117677"/>
                  </a:cubicBezTo>
                  <a:cubicBezTo>
                    <a:pt x="9855" y="119225"/>
                    <a:pt x="10434" y="120000"/>
                    <a:pt x="11594" y="120000"/>
                  </a:cubicBezTo>
                  <a:cubicBezTo>
                    <a:pt x="108985" y="120000"/>
                    <a:pt x="108985" y="120000"/>
                    <a:pt x="108985" y="120000"/>
                  </a:cubicBezTo>
                  <a:cubicBezTo>
                    <a:pt x="109565" y="120000"/>
                    <a:pt x="110144" y="119225"/>
                    <a:pt x="110144" y="117677"/>
                  </a:cubicBezTo>
                  <a:cubicBezTo>
                    <a:pt x="110144" y="29419"/>
                    <a:pt x="110144" y="29419"/>
                    <a:pt x="110144" y="29419"/>
                  </a:cubicBezTo>
                  <a:cubicBezTo>
                    <a:pt x="115942" y="28645"/>
                    <a:pt x="120000" y="22451"/>
                    <a:pt x="120000" y="14709"/>
                  </a:cubicBezTo>
                  <a:close/>
                  <a:moveTo>
                    <a:pt x="2898" y="99096"/>
                  </a:moveTo>
                  <a:cubicBezTo>
                    <a:pt x="2898" y="14709"/>
                    <a:pt x="2898" y="14709"/>
                    <a:pt x="2898" y="14709"/>
                  </a:cubicBezTo>
                  <a:cubicBezTo>
                    <a:pt x="2898" y="8516"/>
                    <a:pt x="6956" y="3870"/>
                    <a:pt x="11594" y="3870"/>
                  </a:cubicBezTo>
                  <a:cubicBezTo>
                    <a:pt x="16231" y="3870"/>
                    <a:pt x="19710" y="8516"/>
                    <a:pt x="19710" y="14709"/>
                  </a:cubicBezTo>
                  <a:cubicBezTo>
                    <a:pt x="19710" y="15483"/>
                    <a:pt x="19710" y="16258"/>
                    <a:pt x="19710" y="17032"/>
                  </a:cubicBezTo>
                  <a:cubicBezTo>
                    <a:pt x="11594" y="17032"/>
                    <a:pt x="11594" y="17032"/>
                    <a:pt x="11594" y="17032"/>
                  </a:cubicBezTo>
                  <a:cubicBezTo>
                    <a:pt x="10434" y="17032"/>
                    <a:pt x="9855" y="17806"/>
                    <a:pt x="9855" y="19354"/>
                  </a:cubicBezTo>
                  <a:cubicBezTo>
                    <a:pt x="9855" y="99096"/>
                    <a:pt x="9855" y="99096"/>
                    <a:pt x="9855" y="99096"/>
                  </a:cubicBezTo>
                  <a:lnTo>
                    <a:pt x="2898" y="99096"/>
                  </a:lnTo>
                  <a:close/>
                  <a:moveTo>
                    <a:pt x="12753" y="25548"/>
                  </a:moveTo>
                  <a:cubicBezTo>
                    <a:pt x="12753" y="20903"/>
                    <a:pt x="12753" y="20903"/>
                    <a:pt x="12753" y="20903"/>
                  </a:cubicBezTo>
                  <a:cubicBezTo>
                    <a:pt x="17971" y="20903"/>
                    <a:pt x="17971" y="20903"/>
                    <a:pt x="17971" y="20903"/>
                  </a:cubicBezTo>
                  <a:cubicBezTo>
                    <a:pt x="16811" y="23225"/>
                    <a:pt x="15072" y="25548"/>
                    <a:pt x="12753" y="25548"/>
                  </a:cubicBezTo>
                  <a:close/>
                  <a:moveTo>
                    <a:pt x="107246" y="116129"/>
                  </a:moveTo>
                  <a:cubicBezTo>
                    <a:pt x="12753" y="116129"/>
                    <a:pt x="12753" y="116129"/>
                    <a:pt x="12753" y="116129"/>
                  </a:cubicBezTo>
                  <a:cubicBezTo>
                    <a:pt x="12753" y="30193"/>
                    <a:pt x="12753" y="30193"/>
                    <a:pt x="12753" y="30193"/>
                  </a:cubicBezTo>
                  <a:cubicBezTo>
                    <a:pt x="107246" y="30193"/>
                    <a:pt x="107246" y="30193"/>
                    <a:pt x="107246" y="30193"/>
                  </a:cubicBezTo>
                  <a:lnTo>
                    <a:pt x="107246" y="116129"/>
                  </a:lnTo>
                  <a:close/>
                  <a:moveTo>
                    <a:pt x="108985" y="25548"/>
                  </a:moveTo>
                  <a:cubicBezTo>
                    <a:pt x="108985" y="26322"/>
                    <a:pt x="108985" y="26322"/>
                    <a:pt x="108985" y="26322"/>
                  </a:cubicBezTo>
                  <a:cubicBezTo>
                    <a:pt x="108985" y="26322"/>
                    <a:pt x="108985" y="26322"/>
                    <a:pt x="108985" y="26322"/>
                  </a:cubicBezTo>
                  <a:cubicBezTo>
                    <a:pt x="19130" y="26322"/>
                    <a:pt x="19130" y="26322"/>
                    <a:pt x="19130" y="26322"/>
                  </a:cubicBezTo>
                  <a:cubicBezTo>
                    <a:pt x="21449" y="23225"/>
                    <a:pt x="22608" y="19354"/>
                    <a:pt x="22608" y="14709"/>
                  </a:cubicBezTo>
                  <a:cubicBezTo>
                    <a:pt x="22608" y="10064"/>
                    <a:pt x="21449" y="6193"/>
                    <a:pt x="19130" y="3870"/>
                  </a:cubicBezTo>
                  <a:cubicBezTo>
                    <a:pt x="108985" y="3870"/>
                    <a:pt x="108985" y="3870"/>
                    <a:pt x="108985" y="3870"/>
                  </a:cubicBezTo>
                  <a:cubicBezTo>
                    <a:pt x="113623" y="3870"/>
                    <a:pt x="117101" y="8516"/>
                    <a:pt x="117101" y="14709"/>
                  </a:cubicBezTo>
                  <a:cubicBezTo>
                    <a:pt x="117101" y="20903"/>
                    <a:pt x="113623" y="25548"/>
                    <a:pt x="108985" y="25548"/>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6"/>
            <p:cNvSpPr/>
            <p:nvPr/>
          </p:nvSpPr>
          <p:spPr>
            <a:xfrm>
              <a:off x="3517900" y="4938713"/>
              <a:ext cx="381000" cy="381000"/>
            </a:xfrm>
            <a:custGeom>
              <a:avLst/>
              <a:gdLst/>
              <a:ahLst/>
              <a:cxnLst/>
              <a:rect l="l" t="t" r="r" b="b"/>
              <a:pathLst>
                <a:path w="120000" h="120000" extrusionOk="0">
                  <a:moveTo>
                    <a:pt x="59154" y="120000"/>
                  </a:moveTo>
                  <a:cubicBezTo>
                    <a:pt x="92957" y="120000"/>
                    <a:pt x="120000" y="92957"/>
                    <a:pt x="120000" y="60845"/>
                  </a:cubicBezTo>
                  <a:cubicBezTo>
                    <a:pt x="120000" y="27042"/>
                    <a:pt x="92957" y="0"/>
                    <a:pt x="59154" y="0"/>
                  </a:cubicBezTo>
                  <a:cubicBezTo>
                    <a:pt x="27042" y="0"/>
                    <a:pt x="0" y="27042"/>
                    <a:pt x="0" y="60845"/>
                  </a:cubicBezTo>
                  <a:cubicBezTo>
                    <a:pt x="0" y="92957"/>
                    <a:pt x="27042" y="120000"/>
                    <a:pt x="59154" y="120000"/>
                  </a:cubicBezTo>
                  <a:close/>
                  <a:moveTo>
                    <a:pt x="96338" y="23661"/>
                  </a:moveTo>
                  <a:cubicBezTo>
                    <a:pt x="94647" y="27042"/>
                    <a:pt x="92957" y="33802"/>
                    <a:pt x="87887" y="35492"/>
                  </a:cubicBezTo>
                  <a:cubicBezTo>
                    <a:pt x="81126" y="35492"/>
                    <a:pt x="74366" y="37183"/>
                    <a:pt x="70985" y="40563"/>
                  </a:cubicBezTo>
                  <a:cubicBezTo>
                    <a:pt x="70985" y="38873"/>
                    <a:pt x="70985" y="38873"/>
                    <a:pt x="70985" y="38873"/>
                  </a:cubicBezTo>
                  <a:cubicBezTo>
                    <a:pt x="72676" y="23661"/>
                    <a:pt x="69295" y="20281"/>
                    <a:pt x="69295" y="20281"/>
                  </a:cubicBezTo>
                  <a:cubicBezTo>
                    <a:pt x="65915" y="18591"/>
                    <a:pt x="64225" y="18591"/>
                    <a:pt x="62535" y="20281"/>
                  </a:cubicBezTo>
                  <a:cubicBezTo>
                    <a:pt x="60845" y="20281"/>
                    <a:pt x="60845" y="20281"/>
                    <a:pt x="59154" y="20281"/>
                  </a:cubicBezTo>
                  <a:cubicBezTo>
                    <a:pt x="59154" y="20281"/>
                    <a:pt x="59154" y="18591"/>
                    <a:pt x="59154" y="18591"/>
                  </a:cubicBezTo>
                  <a:cubicBezTo>
                    <a:pt x="59154" y="16901"/>
                    <a:pt x="67605" y="13521"/>
                    <a:pt x="76056" y="11830"/>
                  </a:cubicBezTo>
                  <a:cubicBezTo>
                    <a:pt x="82816" y="13521"/>
                    <a:pt x="89577" y="18591"/>
                    <a:pt x="96338" y="23661"/>
                  </a:cubicBezTo>
                  <a:close/>
                  <a:moveTo>
                    <a:pt x="72676" y="79436"/>
                  </a:moveTo>
                  <a:cubicBezTo>
                    <a:pt x="69295" y="82816"/>
                    <a:pt x="67605" y="82816"/>
                    <a:pt x="67605" y="82816"/>
                  </a:cubicBezTo>
                  <a:cubicBezTo>
                    <a:pt x="65915" y="82816"/>
                    <a:pt x="64225" y="84507"/>
                    <a:pt x="64225" y="86197"/>
                  </a:cubicBezTo>
                  <a:cubicBezTo>
                    <a:pt x="64225" y="89577"/>
                    <a:pt x="64225" y="94647"/>
                    <a:pt x="55774" y="94647"/>
                  </a:cubicBezTo>
                  <a:cubicBezTo>
                    <a:pt x="54084" y="92957"/>
                    <a:pt x="52394" y="87887"/>
                    <a:pt x="52394" y="87887"/>
                  </a:cubicBezTo>
                  <a:cubicBezTo>
                    <a:pt x="52394" y="86197"/>
                    <a:pt x="52394" y="86197"/>
                    <a:pt x="52394" y="84507"/>
                  </a:cubicBezTo>
                  <a:cubicBezTo>
                    <a:pt x="52394" y="84507"/>
                    <a:pt x="54084" y="81126"/>
                    <a:pt x="54084" y="79436"/>
                  </a:cubicBezTo>
                  <a:cubicBezTo>
                    <a:pt x="54084" y="76056"/>
                    <a:pt x="52394" y="72676"/>
                    <a:pt x="49014" y="70985"/>
                  </a:cubicBezTo>
                  <a:cubicBezTo>
                    <a:pt x="49014" y="67605"/>
                    <a:pt x="47323" y="64225"/>
                    <a:pt x="45633" y="62535"/>
                  </a:cubicBezTo>
                  <a:cubicBezTo>
                    <a:pt x="42253" y="60845"/>
                    <a:pt x="37183" y="60845"/>
                    <a:pt x="33802" y="60845"/>
                  </a:cubicBezTo>
                  <a:cubicBezTo>
                    <a:pt x="32112" y="60845"/>
                    <a:pt x="32112" y="60845"/>
                    <a:pt x="30422" y="60845"/>
                  </a:cubicBezTo>
                  <a:cubicBezTo>
                    <a:pt x="27042" y="60845"/>
                    <a:pt x="27042" y="55774"/>
                    <a:pt x="27042" y="55774"/>
                  </a:cubicBezTo>
                  <a:cubicBezTo>
                    <a:pt x="27042" y="55774"/>
                    <a:pt x="27042" y="42253"/>
                    <a:pt x="35492" y="40563"/>
                  </a:cubicBezTo>
                  <a:cubicBezTo>
                    <a:pt x="40563" y="38873"/>
                    <a:pt x="42253" y="38873"/>
                    <a:pt x="43943" y="40563"/>
                  </a:cubicBezTo>
                  <a:cubicBezTo>
                    <a:pt x="43943" y="40563"/>
                    <a:pt x="43943" y="40563"/>
                    <a:pt x="43943" y="42253"/>
                  </a:cubicBezTo>
                  <a:cubicBezTo>
                    <a:pt x="49014" y="47323"/>
                    <a:pt x="57464" y="45633"/>
                    <a:pt x="62535" y="43943"/>
                  </a:cubicBezTo>
                  <a:cubicBezTo>
                    <a:pt x="64225" y="43943"/>
                    <a:pt x="65915" y="42253"/>
                    <a:pt x="67605" y="42253"/>
                  </a:cubicBezTo>
                  <a:cubicBezTo>
                    <a:pt x="67605" y="42253"/>
                    <a:pt x="67605" y="42253"/>
                    <a:pt x="67605" y="42253"/>
                  </a:cubicBezTo>
                  <a:cubicBezTo>
                    <a:pt x="67605" y="43943"/>
                    <a:pt x="65915" y="45633"/>
                    <a:pt x="67605" y="47323"/>
                  </a:cubicBezTo>
                  <a:cubicBezTo>
                    <a:pt x="67605" y="49014"/>
                    <a:pt x="69295" y="49014"/>
                    <a:pt x="69295" y="49014"/>
                  </a:cubicBezTo>
                  <a:cubicBezTo>
                    <a:pt x="70985" y="50704"/>
                    <a:pt x="70985" y="54084"/>
                    <a:pt x="72676" y="55774"/>
                  </a:cubicBezTo>
                  <a:cubicBezTo>
                    <a:pt x="72676" y="57464"/>
                    <a:pt x="72676" y="57464"/>
                    <a:pt x="72676" y="59154"/>
                  </a:cubicBezTo>
                  <a:cubicBezTo>
                    <a:pt x="76056" y="60845"/>
                    <a:pt x="77746" y="60845"/>
                    <a:pt x="79436" y="60845"/>
                  </a:cubicBezTo>
                  <a:cubicBezTo>
                    <a:pt x="79436" y="62535"/>
                    <a:pt x="77746" y="64225"/>
                    <a:pt x="74366" y="67605"/>
                  </a:cubicBezTo>
                  <a:cubicBezTo>
                    <a:pt x="70985" y="70985"/>
                    <a:pt x="69295" y="72676"/>
                    <a:pt x="69295" y="74366"/>
                  </a:cubicBezTo>
                  <a:cubicBezTo>
                    <a:pt x="69295" y="77746"/>
                    <a:pt x="70985" y="79436"/>
                    <a:pt x="72676" y="79436"/>
                  </a:cubicBezTo>
                  <a:close/>
                  <a:moveTo>
                    <a:pt x="57464" y="8450"/>
                  </a:moveTo>
                  <a:cubicBezTo>
                    <a:pt x="52394" y="11830"/>
                    <a:pt x="49014" y="15211"/>
                    <a:pt x="50704" y="18591"/>
                  </a:cubicBezTo>
                  <a:cubicBezTo>
                    <a:pt x="50704" y="23661"/>
                    <a:pt x="52394" y="27042"/>
                    <a:pt x="55774" y="28732"/>
                  </a:cubicBezTo>
                  <a:cubicBezTo>
                    <a:pt x="57464" y="28732"/>
                    <a:pt x="60845" y="28732"/>
                    <a:pt x="62535" y="28732"/>
                  </a:cubicBezTo>
                  <a:cubicBezTo>
                    <a:pt x="62535" y="30422"/>
                    <a:pt x="62535" y="32112"/>
                    <a:pt x="62535" y="33802"/>
                  </a:cubicBezTo>
                  <a:cubicBezTo>
                    <a:pt x="62535" y="33802"/>
                    <a:pt x="60845" y="35492"/>
                    <a:pt x="60845" y="35492"/>
                  </a:cubicBezTo>
                  <a:cubicBezTo>
                    <a:pt x="57464" y="35492"/>
                    <a:pt x="52394" y="37183"/>
                    <a:pt x="50704" y="35492"/>
                  </a:cubicBezTo>
                  <a:cubicBezTo>
                    <a:pt x="50704" y="35492"/>
                    <a:pt x="50704" y="33802"/>
                    <a:pt x="49014" y="33802"/>
                  </a:cubicBezTo>
                  <a:cubicBezTo>
                    <a:pt x="45633" y="30422"/>
                    <a:pt x="40563" y="30422"/>
                    <a:pt x="33802" y="32112"/>
                  </a:cubicBezTo>
                  <a:cubicBezTo>
                    <a:pt x="18591" y="35492"/>
                    <a:pt x="18591" y="54084"/>
                    <a:pt x="18591" y="55774"/>
                  </a:cubicBezTo>
                  <a:cubicBezTo>
                    <a:pt x="18591" y="62535"/>
                    <a:pt x="21971" y="69295"/>
                    <a:pt x="30422" y="69295"/>
                  </a:cubicBezTo>
                  <a:cubicBezTo>
                    <a:pt x="32112" y="69295"/>
                    <a:pt x="32112" y="69295"/>
                    <a:pt x="33802" y="69295"/>
                  </a:cubicBezTo>
                  <a:cubicBezTo>
                    <a:pt x="35492" y="69295"/>
                    <a:pt x="38873" y="69295"/>
                    <a:pt x="40563" y="69295"/>
                  </a:cubicBezTo>
                  <a:cubicBezTo>
                    <a:pt x="40563" y="69295"/>
                    <a:pt x="40563" y="69295"/>
                    <a:pt x="40563" y="72676"/>
                  </a:cubicBezTo>
                  <a:cubicBezTo>
                    <a:pt x="40563" y="74366"/>
                    <a:pt x="40563" y="74366"/>
                    <a:pt x="42253" y="76056"/>
                  </a:cubicBezTo>
                  <a:cubicBezTo>
                    <a:pt x="43943" y="77746"/>
                    <a:pt x="45633" y="79436"/>
                    <a:pt x="45633" y="79436"/>
                  </a:cubicBezTo>
                  <a:cubicBezTo>
                    <a:pt x="45633" y="81126"/>
                    <a:pt x="45633" y="81126"/>
                    <a:pt x="43943" y="81126"/>
                  </a:cubicBezTo>
                  <a:cubicBezTo>
                    <a:pt x="43943" y="82816"/>
                    <a:pt x="42253" y="84507"/>
                    <a:pt x="42253" y="86197"/>
                  </a:cubicBezTo>
                  <a:cubicBezTo>
                    <a:pt x="42253" y="89577"/>
                    <a:pt x="49014" y="103098"/>
                    <a:pt x="54084" y="103098"/>
                  </a:cubicBezTo>
                  <a:cubicBezTo>
                    <a:pt x="65915" y="103098"/>
                    <a:pt x="72676" y="98028"/>
                    <a:pt x="72676" y="89577"/>
                  </a:cubicBezTo>
                  <a:cubicBezTo>
                    <a:pt x="74366" y="89577"/>
                    <a:pt x="77746" y="87887"/>
                    <a:pt x="79436" y="84507"/>
                  </a:cubicBezTo>
                  <a:cubicBezTo>
                    <a:pt x="81126" y="82816"/>
                    <a:pt x="82816" y="81126"/>
                    <a:pt x="82816" y="79436"/>
                  </a:cubicBezTo>
                  <a:cubicBezTo>
                    <a:pt x="81126" y="77746"/>
                    <a:pt x="81126" y="76056"/>
                    <a:pt x="79436" y="74366"/>
                  </a:cubicBezTo>
                  <a:cubicBezTo>
                    <a:pt x="79436" y="74366"/>
                    <a:pt x="79436" y="74366"/>
                    <a:pt x="81126" y="74366"/>
                  </a:cubicBezTo>
                  <a:cubicBezTo>
                    <a:pt x="84507" y="69295"/>
                    <a:pt x="94647" y="59154"/>
                    <a:pt x="86197" y="52394"/>
                  </a:cubicBezTo>
                  <a:cubicBezTo>
                    <a:pt x="86197" y="50704"/>
                    <a:pt x="82816" y="50704"/>
                    <a:pt x="81126" y="50704"/>
                  </a:cubicBezTo>
                  <a:cubicBezTo>
                    <a:pt x="81126" y="52394"/>
                    <a:pt x="81126" y="52394"/>
                    <a:pt x="79436" y="52394"/>
                  </a:cubicBezTo>
                  <a:cubicBezTo>
                    <a:pt x="79436" y="49014"/>
                    <a:pt x="79436" y="47323"/>
                    <a:pt x="77746" y="45633"/>
                  </a:cubicBezTo>
                  <a:cubicBezTo>
                    <a:pt x="81126" y="45633"/>
                    <a:pt x="84507" y="43943"/>
                    <a:pt x="87887" y="45633"/>
                  </a:cubicBezTo>
                  <a:cubicBezTo>
                    <a:pt x="87887" y="45633"/>
                    <a:pt x="89577" y="45633"/>
                    <a:pt x="91267" y="43943"/>
                  </a:cubicBezTo>
                  <a:cubicBezTo>
                    <a:pt x="96338" y="42253"/>
                    <a:pt x="99718" y="35492"/>
                    <a:pt x="103098" y="32112"/>
                  </a:cubicBezTo>
                  <a:cubicBezTo>
                    <a:pt x="108169" y="40563"/>
                    <a:pt x="111549" y="49014"/>
                    <a:pt x="111549" y="60845"/>
                  </a:cubicBezTo>
                  <a:cubicBezTo>
                    <a:pt x="111549" y="87887"/>
                    <a:pt x="87887" y="111549"/>
                    <a:pt x="59154" y="111549"/>
                  </a:cubicBezTo>
                  <a:cubicBezTo>
                    <a:pt x="30422" y="111549"/>
                    <a:pt x="8450" y="87887"/>
                    <a:pt x="8450" y="60845"/>
                  </a:cubicBezTo>
                  <a:cubicBezTo>
                    <a:pt x="8450" y="32112"/>
                    <a:pt x="30422" y="10140"/>
                    <a:pt x="57464" y="845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3978275" y="4949825"/>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3978275" y="5041900"/>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3978275" y="5132388"/>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3978275" y="5224463"/>
              <a:ext cx="214200" cy="255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42"/>
        <p:cNvGrpSpPr/>
        <p:nvPr/>
      </p:nvGrpSpPr>
      <p:grpSpPr>
        <a:xfrm>
          <a:off x="0" y="0"/>
          <a:ext cx="0" cy="0"/>
          <a:chOff x="0" y="0"/>
          <a:chExt cx="0" cy="0"/>
        </a:xfrm>
      </p:grpSpPr>
      <p:sp>
        <p:nvSpPr>
          <p:cNvPr id="143" name="Google Shape;143;p7"/>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6" name="Google Shape;146;p7"/>
          <p:cNvSpPr txBox="1">
            <a:spLocks noGrp="1"/>
          </p:cNvSpPr>
          <p:nvPr>
            <p:ph type="body" idx="1"/>
          </p:nvPr>
        </p:nvSpPr>
        <p:spPr>
          <a:xfrm>
            <a:off x="457200" y="1661575"/>
            <a:ext cx="1656300" cy="30552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7" name="Google Shape;147;p7"/>
          <p:cNvSpPr txBox="1">
            <a:spLocks noGrp="1"/>
          </p:cNvSpPr>
          <p:nvPr>
            <p:ph type="body" idx="2"/>
          </p:nvPr>
        </p:nvSpPr>
        <p:spPr>
          <a:xfrm>
            <a:off x="2198350" y="1661575"/>
            <a:ext cx="1656300" cy="30552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8" name="Google Shape;148;p7"/>
          <p:cNvSpPr txBox="1">
            <a:spLocks noGrp="1"/>
          </p:cNvSpPr>
          <p:nvPr>
            <p:ph type="body" idx="3"/>
          </p:nvPr>
        </p:nvSpPr>
        <p:spPr>
          <a:xfrm>
            <a:off x="3939500" y="1661575"/>
            <a:ext cx="1656300" cy="30552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9" name="Google Shape;149;p7"/>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50" name="Google Shape;150;p7"/>
          <p:cNvGrpSpPr/>
          <p:nvPr/>
        </p:nvGrpSpPr>
        <p:grpSpPr>
          <a:xfrm>
            <a:off x="6405913" y="-12"/>
            <a:ext cx="2347900" cy="2270150"/>
            <a:chOff x="6545263" y="855663"/>
            <a:chExt cx="2347900" cy="2270150"/>
          </a:xfrm>
        </p:grpSpPr>
        <p:sp>
          <p:nvSpPr>
            <p:cNvPr id="151" name="Google Shape;151;p7"/>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7"/>
            <p:cNvSpPr/>
            <p:nvPr/>
          </p:nvSpPr>
          <p:spPr>
            <a:xfrm>
              <a:off x="6913563" y="26368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7218363"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6550025"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7"/>
            <p:cNvSpPr/>
            <p:nvPr/>
          </p:nvSpPr>
          <p:spPr>
            <a:xfrm>
              <a:off x="8234363" y="2009775"/>
              <a:ext cx="658800" cy="547800"/>
            </a:xfrm>
            <a:custGeom>
              <a:avLst/>
              <a:gdLst/>
              <a:ahLst/>
              <a:cxnLst/>
              <a:rect l="l" t="t" r="r" b="b"/>
              <a:pathLst>
                <a:path w="120000" h="120000" extrusionOk="0">
                  <a:moveTo>
                    <a:pt x="120000" y="65882"/>
                  </a:moveTo>
                  <a:cubicBezTo>
                    <a:pt x="120000" y="45882"/>
                    <a:pt x="106341" y="29411"/>
                    <a:pt x="89756" y="27058"/>
                  </a:cubicBezTo>
                  <a:cubicBezTo>
                    <a:pt x="89756" y="27058"/>
                    <a:pt x="89756" y="27058"/>
                    <a:pt x="89756" y="27058"/>
                  </a:cubicBezTo>
                  <a:cubicBezTo>
                    <a:pt x="89756" y="11764"/>
                    <a:pt x="80000" y="0"/>
                    <a:pt x="67317" y="0"/>
                  </a:cubicBezTo>
                  <a:cubicBezTo>
                    <a:pt x="22439" y="0"/>
                    <a:pt x="22439" y="0"/>
                    <a:pt x="22439" y="0"/>
                  </a:cubicBezTo>
                  <a:cubicBezTo>
                    <a:pt x="10731" y="0"/>
                    <a:pt x="0" y="11764"/>
                    <a:pt x="0" y="27058"/>
                  </a:cubicBezTo>
                  <a:cubicBezTo>
                    <a:pt x="0" y="117647"/>
                    <a:pt x="0" y="117647"/>
                    <a:pt x="0" y="117647"/>
                  </a:cubicBezTo>
                  <a:cubicBezTo>
                    <a:pt x="0" y="118823"/>
                    <a:pt x="975" y="120000"/>
                    <a:pt x="2926" y="120000"/>
                  </a:cubicBezTo>
                  <a:cubicBezTo>
                    <a:pt x="87804" y="120000"/>
                    <a:pt x="87804" y="120000"/>
                    <a:pt x="87804" y="120000"/>
                  </a:cubicBezTo>
                  <a:cubicBezTo>
                    <a:pt x="88780" y="120000"/>
                    <a:pt x="89756" y="118823"/>
                    <a:pt x="89756" y="117647"/>
                  </a:cubicBezTo>
                  <a:cubicBezTo>
                    <a:pt x="89756" y="104705"/>
                    <a:pt x="89756" y="104705"/>
                    <a:pt x="89756" y="104705"/>
                  </a:cubicBezTo>
                  <a:cubicBezTo>
                    <a:pt x="106341" y="103529"/>
                    <a:pt x="120000" y="87058"/>
                    <a:pt x="120000" y="65882"/>
                  </a:cubicBezTo>
                  <a:close/>
                  <a:moveTo>
                    <a:pt x="89756" y="48235"/>
                  </a:moveTo>
                  <a:cubicBezTo>
                    <a:pt x="96585" y="49411"/>
                    <a:pt x="102439" y="57647"/>
                    <a:pt x="102439" y="65882"/>
                  </a:cubicBezTo>
                  <a:cubicBezTo>
                    <a:pt x="102439" y="75294"/>
                    <a:pt x="96585" y="82352"/>
                    <a:pt x="89756" y="84705"/>
                  </a:cubicBezTo>
                  <a:lnTo>
                    <a:pt x="89756" y="48235"/>
                  </a:lnTo>
                  <a:close/>
                  <a:moveTo>
                    <a:pt x="22439" y="5882"/>
                  </a:moveTo>
                  <a:cubicBezTo>
                    <a:pt x="67317" y="5882"/>
                    <a:pt x="67317" y="5882"/>
                    <a:pt x="67317" y="5882"/>
                  </a:cubicBezTo>
                  <a:cubicBezTo>
                    <a:pt x="77073" y="5882"/>
                    <a:pt x="84878" y="15294"/>
                    <a:pt x="84878" y="27058"/>
                  </a:cubicBezTo>
                  <a:cubicBezTo>
                    <a:pt x="84878" y="114117"/>
                    <a:pt x="84878" y="114117"/>
                    <a:pt x="84878" y="114117"/>
                  </a:cubicBezTo>
                  <a:cubicBezTo>
                    <a:pt x="4878" y="114117"/>
                    <a:pt x="4878" y="114117"/>
                    <a:pt x="4878" y="114117"/>
                  </a:cubicBezTo>
                  <a:cubicBezTo>
                    <a:pt x="4878" y="27058"/>
                    <a:pt x="4878" y="27058"/>
                    <a:pt x="4878" y="27058"/>
                  </a:cubicBezTo>
                  <a:cubicBezTo>
                    <a:pt x="4878" y="15294"/>
                    <a:pt x="12682" y="5882"/>
                    <a:pt x="22439" y="5882"/>
                  </a:cubicBezTo>
                  <a:close/>
                  <a:moveTo>
                    <a:pt x="89756" y="98823"/>
                  </a:moveTo>
                  <a:cubicBezTo>
                    <a:pt x="89756" y="90588"/>
                    <a:pt x="89756" y="90588"/>
                    <a:pt x="89756" y="90588"/>
                  </a:cubicBezTo>
                  <a:cubicBezTo>
                    <a:pt x="99512" y="88235"/>
                    <a:pt x="107317" y="78823"/>
                    <a:pt x="107317" y="65882"/>
                  </a:cubicBezTo>
                  <a:cubicBezTo>
                    <a:pt x="107317" y="54117"/>
                    <a:pt x="99512" y="43529"/>
                    <a:pt x="89756" y="42352"/>
                  </a:cubicBezTo>
                  <a:cubicBezTo>
                    <a:pt x="89756" y="32941"/>
                    <a:pt x="89756" y="32941"/>
                    <a:pt x="89756" y="32941"/>
                  </a:cubicBezTo>
                  <a:cubicBezTo>
                    <a:pt x="104390" y="35294"/>
                    <a:pt x="115121" y="49411"/>
                    <a:pt x="115121" y="65882"/>
                  </a:cubicBezTo>
                  <a:cubicBezTo>
                    <a:pt x="115121" y="83529"/>
                    <a:pt x="104390" y="97647"/>
                    <a:pt x="89756" y="98823"/>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8320088" y="2133600"/>
              <a:ext cx="27000" cy="327000"/>
            </a:xfrm>
            <a:custGeom>
              <a:avLst/>
              <a:gdLst/>
              <a:ahLst/>
              <a:cxnLst/>
              <a:rect l="l" t="t" r="r" b="b"/>
              <a:pathLst>
                <a:path w="120000" h="120000" extrusionOk="0">
                  <a:moveTo>
                    <a:pt x="48000" y="120000"/>
                  </a:moveTo>
                  <a:cubicBezTo>
                    <a:pt x="72000" y="120000"/>
                    <a:pt x="120000" y="118032"/>
                    <a:pt x="120000" y="116065"/>
                  </a:cubicBezTo>
                  <a:cubicBezTo>
                    <a:pt x="120000" y="5901"/>
                    <a:pt x="120000" y="5901"/>
                    <a:pt x="120000" y="5901"/>
                  </a:cubicBezTo>
                  <a:cubicBezTo>
                    <a:pt x="120000" y="1967"/>
                    <a:pt x="72000" y="0"/>
                    <a:pt x="48000" y="0"/>
                  </a:cubicBezTo>
                  <a:cubicBezTo>
                    <a:pt x="24000" y="0"/>
                    <a:pt x="0" y="1967"/>
                    <a:pt x="0" y="5901"/>
                  </a:cubicBezTo>
                  <a:cubicBezTo>
                    <a:pt x="0" y="116065"/>
                    <a:pt x="0" y="116065"/>
                    <a:pt x="0" y="116065"/>
                  </a:cubicBezTo>
                  <a:cubicBezTo>
                    <a:pt x="0" y="118032"/>
                    <a:pt x="24000" y="120000"/>
                    <a:pt x="480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8389938" y="2620963"/>
              <a:ext cx="81000" cy="430200"/>
            </a:xfrm>
            <a:custGeom>
              <a:avLst/>
              <a:gdLst/>
              <a:ahLst/>
              <a:cxnLst/>
              <a:rect l="l" t="t" r="r" b="b"/>
              <a:pathLst>
                <a:path w="120000" h="120000" extrusionOk="0">
                  <a:moveTo>
                    <a:pt x="80000" y="19500"/>
                  </a:moveTo>
                  <a:cubicBezTo>
                    <a:pt x="96000" y="16500"/>
                    <a:pt x="120000" y="12000"/>
                    <a:pt x="120000" y="3000"/>
                  </a:cubicBezTo>
                  <a:cubicBezTo>
                    <a:pt x="120000" y="1500"/>
                    <a:pt x="112000" y="0"/>
                    <a:pt x="104000" y="0"/>
                  </a:cubicBezTo>
                  <a:cubicBezTo>
                    <a:pt x="96000" y="0"/>
                    <a:pt x="80000" y="1500"/>
                    <a:pt x="80000" y="3000"/>
                  </a:cubicBezTo>
                  <a:cubicBezTo>
                    <a:pt x="80000" y="9000"/>
                    <a:pt x="72000" y="10500"/>
                    <a:pt x="48000" y="15000"/>
                  </a:cubicBezTo>
                  <a:cubicBezTo>
                    <a:pt x="32000" y="18000"/>
                    <a:pt x="0" y="22500"/>
                    <a:pt x="0" y="31500"/>
                  </a:cubicBezTo>
                  <a:cubicBezTo>
                    <a:pt x="0" y="40500"/>
                    <a:pt x="32000" y="45000"/>
                    <a:pt x="48000" y="48000"/>
                  </a:cubicBezTo>
                  <a:cubicBezTo>
                    <a:pt x="72000" y="51000"/>
                    <a:pt x="80000" y="54000"/>
                    <a:pt x="80000" y="60000"/>
                  </a:cubicBezTo>
                  <a:cubicBezTo>
                    <a:pt x="80000" y="64500"/>
                    <a:pt x="72000" y="67500"/>
                    <a:pt x="48000" y="70500"/>
                  </a:cubicBezTo>
                  <a:cubicBezTo>
                    <a:pt x="32000" y="75000"/>
                    <a:pt x="0" y="79500"/>
                    <a:pt x="0" y="87000"/>
                  </a:cubicBezTo>
                  <a:cubicBezTo>
                    <a:pt x="0" y="96000"/>
                    <a:pt x="32000" y="100500"/>
                    <a:pt x="48000" y="105000"/>
                  </a:cubicBezTo>
                  <a:cubicBezTo>
                    <a:pt x="72000" y="108000"/>
                    <a:pt x="80000" y="111000"/>
                    <a:pt x="80000" y="115500"/>
                  </a:cubicBezTo>
                  <a:cubicBezTo>
                    <a:pt x="80000" y="118500"/>
                    <a:pt x="96000" y="120000"/>
                    <a:pt x="104000" y="120000"/>
                  </a:cubicBezTo>
                  <a:cubicBezTo>
                    <a:pt x="112000" y="120000"/>
                    <a:pt x="120000" y="118500"/>
                    <a:pt x="120000" y="115500"/>
                  </a:cubicBezTo>
                  <a:cubicBezTo>
                    <a:pt x="120000" y="106500"/>
                    <a:pt x="96000" y="102000"/>
                    <a:pt x="80000" y="99000"/>
                  </a:cubicBezTo>
                  <a:cubicBezTo>
                    <a:pt x="56000" y="96000"/>
                    <a:pt x="40000" y="93000"/>
                    <a:pt x="40000" y="87000"/>
                  </a:cubicBezTo>
                  <a:cubicBezTo>
                    <a:pt x="40000" y="82500"/>
                    <a:pt x="56000" y="79500"/>
                    <a:pt x="80000" y="76500"/>
                  </a:cubicBezTo>
                  <a:cubicBezTo>
                    <a:pt x="96000" y="72000"/>
                    <a:pt x="120000" y="67500"/>
                    <a:pt x="120000" y="60000"/>
                  </a:cubicBezTo>
                  <a:cubicBezTo>
                    <a:pt x="120000" y="51000"/>
                    <a:pt x="96000" y="46500"/>
                    <a:pt x="80000" y="42000"/>
                  </a:cubicBezTo>
                  <a:cubicBezTo>
                    <a:pt x="56000" y="39000"/>
                    <a:pt x="40000" y="36000"/>
                    <a:pt x="40000" y="31500"/>
                  </a:cubicBezTo>
                  <a:cubicBezTo>
                    <a:pt x="40000" y="25500"/>
                    <a:pt x="56000" y="24000"/>
                    <a:pt x="80000" y="195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8518525" y="2620963"/>
              <a:ext cx="58800" cy="258900"/>
            </a:xfrm>
            <a:custGeom>
              <a:avLst/>
              <a:gdLst/>
              <a:ahLst/>
              <a:cxnLst/>
              <a:rect l="l" t="t" r="r" b="b"/>
              <a:pathLst>
                <a:path w="120000" h="120000" extrusionOk="0">
                  <a:moveTo>
                    <a:pt x="120000" y="5000"/>
                  </a:moveTo>
                  <a:cubicBezTo>
                    <a:pt x="120000" y="2500"/>
                    <a:pt x="109090" y="0"/>
                    <a:pt x="98181" y="0"/>
                  </a:cubicBezTo>
                  <a:cubicBezTo>
                    <a:pt x="87272" y="0"/>
                    <a:pt x="65454" y="2500"/>
                    <a:pt x="65454" y="5000"/>
                  </a:cubicBezTo>
                  <a:cubicBezTo>
                    <a:pt x="65454" y="12500"/>
                    <a:pt x="54545" y="15000"/>
                    <a:pt x="43636" y="20000"/>
                  </a:cubicBezTo>
                  <a:cubicBezTo>
                    <a:pt x="21818" y="25000"/>
                    <a:pt x="0" y="30000"/>
                    <a:pt x="0" y="42500"/>
                  </a:cubicBezTo>
                  <a:cubicBezTo>
                    <a:pt x="0" y="52500"/>
                    <a:pt x="21818" y="60000"/>
                    <a:pt x="43636" y="62500"/>
                  </a:cubicBezTo>
                  <a:cubicBezTo>
                    <a:pt x="54545" y="67500"/>
                    <a:pt x="65454" y="70000"/>
                    <a:pt x="65454" y="77500"/>
                  </a:cubicBezTo>
                  <a:cubicBezTo>
                    <a:pt x="65454" y="85000"/>
                    <a:pt x="54545" y="87500"/>
                    <a:pt x="43636" y="92500"/>
                  </a:cubicBezTo>
                  <a:cubicBezTo>
                    <a:pt x="21818" y="95000"/>
                    <a:pt x="0" y="102500"/>
                    <a:pt x="0" y="112500"/>
                  </a:cubicBezTo>
                  <a:cubicBezTo>
                    <a:pt x="0" y="117500"/>
                    <a:pt x="10909" y="120000"/>
                    <a:pt x="21818" y="120000"/>
                  </a:cubicBezTo>
                  <a:cubicBezTo>
                    <a:pt x="43636" y="120000"/>
                    <a:pt x="54545" y="117500"/>
                    <a:pt x="54545" y="112500"/>
                  </a:cubicBezTo>
                  <a:cubicBezTo>
                    <a:pt x="54545" y="107500"/>
                    <a:pt x="65454" y="105000"/>
                    <a:pt x="76363" y="100000"/>
                  </a:cubicBezTo>
                  <a:cubicBezTo>
                    <a:pt x="98181" y="95000"/>
                    <a:pt x="120000" y="90000"/>
                    <a:pt x="120000" y="77500"/>
                  </a:cubicBezTo>
                  <a:cubicBezTo>
                    <a:pt x="120000" y="65000"/>
                    <a:pt x="98181" y="60000"/>
                    <a:pt x="76363" y="55000"/>
                  </a:cubicBezTo>
                  <a:cubicBezTo>
                    <a:pt x="65454" y="50000"/>
                    <a:pt x="54545" y="47500"/>
                    <a:pt x="54545" y="42500"/>
                  </a:cubicBezTo>
                  <a:cubicBezTo>
                    <a:pt x="54545" y="35000"/>
                    <a:pt x="65454" y="32500"/>
                    <a:pt x="76363" y="27500"/>
                  </a:cubicBezTo>
                  <a:cubicBezTo>
                    <a:pt x="98181" y="22500"/>
                    <a:pt x="120000" y="17500"/>
                    <a:pt x="120000" y="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 name="Google Shape;164;p7"/>
          <p:cNvGrpSpPr/>
          <p:nvPr/>
        </p:nvGrpSpPr>
        <p:grpSpPr>
          <a:xfrm>
            <a:off x="6707938" y="2948000"/>
            <a:ext cx="1732075" cy="2195488"/>
            <a:chOff x="6662738" y="3806825"/>
            <a:chExt cx="1732075" cy="2195488"/>
          </a:xfrm>
        </p:grpSpPr>
        <p:sp>
          <p:nvSpPr>
            <p:cNvPr id="165" name="Google Shape;165;p7"/>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6662738" y="4949825"/>
              <a:ext cx="566700" cy="681000"/>
            </a:xfrm>
            <a:custGeom>
              <a:avLst/>
              <a:gdLst/>
              <a:ahLst/>
              <a:cxnLst/>
              <a:rect l="l" t="t" r="r" b="b"/>
              <a:pathLst>
                <a:path w="120000" h="120000" extrusionOk="0">
                  <a:moveTo>
                    <a:pt x="116603" y="0"/>
                  </a:moveTo>
                  <a:cubicBezTo>
                    <a:pt x="2264" y="0"/>
                    <a:pt x="2264" y="0"/>
                    <a:pt x="2264" y="0"/>
                  </a:cubicBezTo>
                  <a:cubicBezTo>
                    <a:pt x="1132" y="0"/>
                    <a:pt x="0" y="944"/>
                    <a:pt x="0" y="1889"/>
                  </a:cubicBezTo>
                  <a:cubicBezTo>
                    <a:pt x="0" y="117165"/>
                    <a:pt x="0" y="117165"/>
                    <a:pt x="0" y="117165"/>
                  </a:cubicBezTo>
                  <a:cubicBezTo>
                    <a:pt x="0" y="119055"/>
                    <a:pt x="1132" y="120000"/>
                    <a:pt x="2264" y="120000"/>
                  </a:cubicBezTo>
                  <a:cubicBezTo>
                    <a:pt x="116603" y="120000"/>
                    <a:pt x="116603" y="120000"/>
                    <a:pt x="116603" y="120000"/>
                  </a:cubicBezTo>
                  <a:cubicBezTo>
                    <a:pt x="118867" y="120000"/>
                    <a:pt x="120000" y="119055"/>
                    <a:pt x="120000" y="117165"/>
                  </a:cubicBezTo>
                  <a:cubicBezTo>
                    <a:pt x="120000" y="1889"/>
                    <a:pt x="120000" y="1889"/>
                    <a:pt x="120000" y="1889"/>
                  </a:cubicBezTo>
                  <a:cubicBezTo>
                    <a:pt x="120000" y="944"/>
                    <a:pt x="118867" y="0"/>
                    <a:pt x="116603" y="0"/>
                  </a:cubicBezTo>
                  <a:close/>
                  <a:moveTo>
                    <a:pt x="96226" y="11338"/>
                  </a:moveTo>
                  <a:cubicBezTo>
                    <a:pt x="97358" y="11338"/>
                    <a:pt x="99622" y="13228"/>
                    <a:pt x="99622" y="14173"/>
                  </a:cubicBezTo>
                  <a:cubicBezTo>
                    <a:pt x="99622" y="16062"/>
                    <a:pt x="97358" y="17007"/>
                    <a:pt x="96226" y="17007"/>
                  </a:cubicBezTo>
                  <a:cubicBezTo>
                    <a:pt x="93962" y="17007"/>
                    <a:pt x="92830" y="16062"/>
                    <a:pt x="92830" y="14173"/>
                  </a:cubicBezTo>
                  <a:cubicBezTo>
                    <a:pt x="92830" y="13228"/>
                    <a:pt x="93962" y="11338"/>
                    <a:pt x="96226" y="11338"/>
                  </a:cubicBezTo>
                  <a:close/>
                  <a:moveTo>
                    <a:pt x="72452" y="11338"/>
                  </a:moveTo>
                  <a:cubicBezTo>
                    <a:pt x="73584" y="11338"/>
                    <a:pt x="74716" y="13228"/>
                    <a:pt x="74716" y="14173"/>
                  </a:cubicBezTo>
                  <a:cubicBezTo>
                    <a:pt x="74716" y="16062"/>
                    <a:pt x="73584" y="17007"/>
                    <a:pt x="72452" y="17007"/>
                  </a:cubicBezTo>
                  <a:cubicBezTo>
                    <a:pt x="70188" y="17007"/>
                    <a:pt x="69056" y="16062"/>
                    <a:pt x="69056" y="14173"/>
                  </a:cubicBezTo>
                  <a:cubicBezTo>
                    <a:pt x="69056" y="13228"/>
                    <a:pt x="70188" y="11338"/>
                    <a:pt x="72452" y="11338"/>
                  </a:cubicBezTo>
                  <a:close/>
                  <a:moveTo>
                    <a:pt x="47547" y="11338"/>
                  </a:moveTo>
                  <a:cubicBezTo>
                    <a:pt x="49811" y="11338"/>
                    <a:pt x="50943" y="13228"/>
                    <a:pt x="50943" y="14173"/>
                  </a:cubicBezTo>
                  <a:cubicBezTo>
                    <a:pt x="50943" y="16062"/>
                    <a:pt x="49811" y="17007"/>
                    <a:pt x="47547" y="17007"/>
                  </a:cubicBezTo>
                  <a:cubicBezTo>
                    <a:pt x="46415" y="17007"/>
                    <a:pt x="44150" y="16062"/>
                    <a:pt x="44150" y="14173"/>
                  </a:cubicBezTo>
                  <a:cubicBezTo>
                    <a:pt x="44150" y="13228"/>
                    <a:pt x="46415" y="11338"/>
                    <a:pt x="47547" y="11338"/>
                  </a:cubicBezTo>
                  <a:close/>
                  <a:moveTo>
                    <a:pt x="23773" y="11338"/>
                  </a:moveTo>
                  <a:cubicBezTo>
                    <a:pt x="26037" y="11338"/>
                    <a:pt x="27169" y="13228"/>
                    <a:pt x="27169" y="14173"/>
                  </a:cubicBezTo>
                  <a:cubicBezTo>
                    <a:pt x="27169" y="16062"/>
                    <a:pt x="26037" y="17007"/>
                    <a:pt x="23773" y="17007"/>
                  </a:cubicBezTo>
                  <a:cubicBezTo>
                    <a:pt x="21509" y="17007"/>
                    <a:pt x="20377" y="16062"/>
                    <a:pt x="20377" y="14173"/>
                  </a:cubicBezTo>
                  <a:cubicBezTo>
                    <a:pt x="20377" y="13228"/>
                    <a:pt x="21509" y="11338"/>
                    <a:pt x="23773" y="11338"/>
                  </a:cubicBezTo>
                  <a:close/>
                  <a:moveTo>
                    <a:pt x="114339" y="115275"/>
                  </a:moveTo>
                  <a:cubicBezTo>
                    <a:pt x="5660" y="115275"/>
                    <a:pt x="5660" y="115275"/>
                    <a:pt x="5660" y="115275"/>
                  </a:cubicBezTo>
                  <a:cubicBezTo>
                    <a:pt x="5660" y="4724"/>
                    <a:pt x="5660" y="4724"/>
                    <a:pt x="5660" y="4724"/>
                  </a:cubicBezTo>
                  <a:cubicBezTo>
                    <a:pt x="21509" y="4724"/>
                    <a:pt x="21509" y="4724"/>
                    <a:pt x="21509" y="4724"/>
                  </a:cubicBezTo>
                  <a:cubicBezTo>
                    <a:pt x="21509" y="7559"/>
                    <a:pt x="21509" y="7559"/>
                    <a:pt x="21509" y="7559"/>
                  </a:cubicBezTo>
                  <a:cubicBezTo>
                    <a:pt x="16981" y="8503"/>
                    <a:pt x="14716" y="11338"/>
                    <a:pt x="14716" y="14173"/>
                  </a:cubicBezTo>
                  <a:cubicBezTo>
                    <a:pt x="14716" y="18897"/>
                    <a:pt x="19245" y="21732"/>
                    <a:pt x="23773" y="21732"/>
                  </a:cubicBezTo>
                  <a:cubicBezTo>
                    <a:pt x="28301" y="21732"/>
                    <a:pt x="32830" y="18897"/>
                    <a:pt x="32830" y="14173"/>
                  </a:cubicBezTo>
                  <a:cubicBezTo>
                    <a:pt x="32830" y="11338"/>
                    <a:pt x="30566" y="8503"/>
                    <a:pt x="27169" y="7559"/>
                  </a:cubicBezTo>
                  <a:cubicBezTo>
                    <a:pt x="27169" y="4724"/>
                    <a:pt x="27169" y="4724"/>
                    <a:pt x="27169" y="4724"/>
                  </a:cubicBezTo>
                  <a:cubicBezTo>
                    <a:pt x="45283" y="4724"/>
                    <a:pt x="45283" y="4724"/>
                    <a:pt x="45283" y="4724"/>
                  </a:cubicBezTo>
                  <a:cubicBezTo>
                    <a:pt x="45283" y="7559"/>
                    <a:pt x="45283" y="7559"/>
                    <a:pt x="45283" y="7559"/>
                  </a:cubicBezTo>
                  <a:cubicBezTo>
                    <a:pt x="41886" y="8503"/>
                    <a:pt x="38490" y="11338"/>
                    <a:pt x="38490" y="14173"/>
                  </a:cubicBezTo>
                  <a:cubicBezTo>
                    <a:pt x="38490" y="18897"/>
                    <a:pt x="43018" y="21732"/>
                    <a:pt x="47547" y="21732"/>
                  </a:cubicBezTo>
                  <a:cubicBezTo>
                    <a:pt x="53207" y="21732"/>
                    <a:pt x="56603" y="18897"/>
                    <a:pt x="56603" y="14173"/>
                  </a:cubicBezTo>
                  <a:cubicBezTo>
                    <a:pt x="56603" y="11338"/>
                    <a:pt x="54339" y="8503"/>
                    <a:pt x="50943" y="7559"/>
                  </a:cubicBezTo>
                  <a:cubicBezTo>
                    <a:pt x="50943" y="4724"/>
                    <a:pt x="50943" y="4724"/>
                    <a:pt x="50943" y="4724"/>
                  </a:cubicBezTo>
                  <a:cubicBezTo>
                    <a:pt x="69056" y="4724"/>
                    <a:pt x="69056" y="4724"/>
                    <a:pt x="69056" y="4724"/>
                  </a:cubicBezTo>
                  <a:cubicBezTo>
                    <a:pt x="69056" y="7559"/>
                    <a:pt x="69056" y="7559"/>
                    <a:pt x="69056" y="7559"/>
                  </a:cubicBezTo>
                  <a:cubicBezTo>
                    <a:pt x="65660" y="8503"/>
                    <a:pt x="63396" y="11338"/>
                    <a:pt x="63396" y="14173"/>
                  </a:cubicBezTo>
                  <a:cubicBezTo>
                    <a:pt x="63396" y="18897"/>
                    <a:pt x="66792" y="21732"/>
                    <a:pt x="72452" y="21732"/>
                  </a:cubicBezTo>
                  <a:cubicBezTo>
                    <a:pt x="76981" y="21732"/>
                    <a:pt x="80377" y="18897"/>
                    <a:pt x="80377" y="14173"/>
                  </a:cubicBezTo>
                  <a:cubicBezTo>
                    <a:pt x="80377" y="11338"/>
                    <a:pt x="78113" y="8503"/>
                    <a:pt x="74716" y="7559"/>
                  </a:cubicBezTo>
                  <a:cubicBezTo>
                    <a:pt x="74716" y="4724"/>
                    <a:pt x="74716" y="4724"/>
                    <a:pt x="74716" y="4724"/>
                  </a:cubicBezTo>
                  <a:cubicBezTo>
                    <a:pt x="92830" y="4724"/>
                    <a:pt x="92830" y="4724"/>
                    <a:pt x="92830" y="4724"/>
                  </a:cubicBezTo>
                  <a:cubicBezTo>
                    <a:pt x="92830" y="7559"/>
                    <a:pt x="92830" y="7559"/>
                    <a:pt x="92830" y="7559"/>
                  </a:cubicBezTo>
                  <a:cubicBezTo>
                    <a:pt x="89433" y="8503"/>
                    <a:pt x="87169" y="11338"/>
                    <a:pt x="87169" y="14173"/>
                  </a:cubicBezTo>
                  <a:cubicBezTo>
                    <a:pt x="87169" y="18897"/>
                    <a:pt x="90566" y="21732"/>
                    <a:pt x="96226" y="21732"/>
                  </a:cubicBezTo>
                  <a:cubicBezTo>
                    <a:pt x="100754" y="21732"/>
                    <a:pt x="105283" y="18897"/>
                    <a:pt x="105283" y="14173"/>
                  </a:cubicBezTo>
                  <a:cubicBezTo>
                    <a:pt x="105283" y="11338"/>
                    <a:pt x="101886" y="8503"/>
                    <a:pt x="98490" y="7559"/>
                  </a:cubicBezTo>
                  <a:cubicBezTo>
                    <a:pt x="98490" y="4724"/>
                    <a:pt x="98490" y="4724"/>
                    <a:pt x="98490" y="4724"/>
                  </a:cubicBezTo>
                  <a:cubicBezTo>
                    <a:pt x="114339" y="4724"/>
                    <a:pt x="114339" y="4724"/>
                    <a:pt x="114339" y="4724"/>
                  </a:cubicBezTo>
                  <a:lnTo>
                    <a:pt x="114339" y="11527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6764338" y="5132388"/>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00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6764338" y="5245100"/>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75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6892925" y="5154613"/>
              <a:ext cx="246000" cy="52500"/>
            </a:xfrm>
            <a:custGeom>
              <a:avLst/>
              <a:gdLst/>
              <a:ahLst/>
              <a:cxnLst/>
              <a:rect l="l" t="t" r="r" b="b"/>
              <a:pathLst>
                <a:path w="120000" h="120000" extrusionOk="0">
                  <a:moveTo>
                    <a:pt x="10434" y="84000"/>
                  </a:moveTo>
                  <a:cubicBezTo>
                    <a:pt x="15652" y="72000"/>
                    <a:pt x="20869" y="60000"/>
                    <a:pt x="28695" y="60000"/>
                  </a:cubicBezTo>
                  <a:cubicBezTo>
                    <a:pt x="28695" y="60000"/>
                    <a:pt x="28695" y="60000"/>
                    <a:pt x="28695" y="60000"/>
                  </a:cubicBezTo>
                  <a:cubicBezTo>
                    <a:pt x="28695" y="60000"/>
                    <a:pt x="28695" y="72000"/>
                    <a:pt x="28695" y="72000"/>
                  </a:cubicBezTo>
                  <a:cubicBezTo>
                    <a:pt x="31304" y="96000"/>
                    <a:pt x="39130" y="120000"/>
                    <a:pt x="46956" y="120000"/>
                  </a:cubicBezTo>
                  <a:cubicBezTo>
                    <a:pt x="49565" y="120000"/>
                    <a:pt x="49565" y="108000"/>
                    <a:pt x="52173" y="108000"/>
                  </a:cubicBezTo>
                  <a:cubicBezTo>
                    <a:pt x="57391" y="108000"/>
                    <a:pt x="62608" y="96000"/>
                    <a:pt x="65217" y="84000"/>
                  </a:cubicBezTo>
                  <a:cubicBezTo>
                    <a:pt x="67826" y="84000"/>
                    <a:pt x="67826" y="72000"/>
                    <a:pt x="70434" y="72000"/>
                  </a:cubicBezTo>
                  <a:cubicBezTo>
                    <a:pt x="73043" y="60000"/>
                    <a:pt x="78260" y="60000"/>
                    <a:pt x="80869" y="60000"/>
                  </a:cubicBezTo>
                  <a:cubicBezTo>
                    <a:pt x="83478" y="60000"/>
                    <a:pt x="83478" y="72000"/>
                    <a:pt x="86086" y="72000"/>
                  </a:cubicBezTo>
                  <a:cubicBezTo>
                    <a:pt x="88695" y="84000"/>
                    <a:pt x="88695" y="96000"/>
                    <a:pt x="91304" y="96000"/>
                  </a:cubicBezTo>
                  <a:cubicBezTo>
                    <a:pt x="99130" y="120000"/>
                    <a:pt x="109565" y="108000"/>
                    <a:pt x="117391" y="84000"/>
                  </a:cubicBezTo>
                  <a:cubicBezTo>
                    <a:pt x="120000" y="72000"/>
                    <a:pt x="120000" y="48000"/>
                    <a:pt x="117391" y="36000"/>
                  </a:cubicBezTo>
                  <a:cubicBezTo>
                    <a:pt x="114782" y="24000"/>
                    <a:pt x="109565" y="24000"/>
                    <a:pt x="106956" y="36000"/>
                  </a:cubicBezTo>
                  <a:cubicBezTo>
                    <a:pt x="104347" y="48000"/>
                    <a:pt x="101739" y="48000"/>
                    <a:pt x="99130" y="48000"/>
                  </a:cubicBezTo>
                  <a:cubicBezTo>
                    <a:pt x="96521" y="48000"/>
                    <a:pt x="96521" y="36000"/>
                    <a:pt x="93913" y="36000"/>
                  </a:cubicBezTo>
                  <a:cubicBezTo>
                    <a:pt x="91304" y="24000"/>
                    <a:pt x="91304" y="12000"/>
                    <a:pt x="86086" y="12000"/>
                  </a:cubicBezTo>
                  <a:cubicBezTo>
                    <a:pt x="80869" y="0"/>
                    <a:pt x="73043" y="0"/>
                    <a:pt x="65217" y="24000"/>
                  </a:cubicBezTo>
                  <a:cubicBezTo>
                    <a:pt x="62608" y="24000"/>
                    <a:pt x="60000" y="24000"/>
                    <a:pt x="60000" y="36000"/>
                  </a:cubicBezTo>
                  <a:cubicBezTo>
                    <a:pt x="54782" y="36000"/>
                    <a:pt x="52173" y="48000"/>
                    <a:pt x="49565" y="48000"/>
                  </a:cubicBezTo>
                  <a:cubicBezTo>
                    <a:pt x="44347" y="60000"/>
                    <a:pt x="41739" y="48000"/>
                    <a:pt x="41739" y="48000"/>
                  </a:cubicBezTo>
                  <a:cubicBezTo>
                    <a:pt x="39130" y="48000"/>
                    <a:pt x="39130" y="36000"/>
                    <a:pt x="39130" y="36000"/>
                  </a:cubicBezTo>
                  <a:cubicBezTo>
                    <a:pt x="39130" y="24000"/>
                    <a:pt x="36521" y="12000"/>
                    <a:pt x="33913" y="0"/>
                  </a:cubicBezTo>
                  <a:cubicBezTo>
                    <a:pt x="31304" y="0"/>
                    <a:pt x="28695" y="0"/>
                    <a:pt x="26086" y="0"/>
                  </a:cubicBezTo>
                  <a:cubicBezTo>
                    <a:pt x="18260" y="0"/>
                    <a:pt x="10434" y="12000"/>
                    <a:pt x="5217" y="36000"/>
                  </a:cubicBezTo>
                  <a:cubicBezTo>
                    <a:pt x="2608" y="48000"/>
                    <a:pt x="0" y="60000"/>
                    <a:pt x="2608" y="84000"/>
                  </a:cubicBezTo>
                  <a:cubicBezTo>
                    <a:pt x="5217" y="96000"/>
                    <a:pt x="7826" y="96000"/>
                    <a:pt x="10434" y="84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6881813" y="5256213"/>
              <a:ext cx="273000" cy="63600"/>
            </a:xfrm>
            <a:custGeom>
              <a:avLst/>
              <a:gdLst/>
              <a:ahLst/>
              <a:cxnLst/>
              <a:rect l="l" t="t" r="r" b="b"/>
              <a:pathLst>
                <a:path w="120000" h="120000" extrusionOk="0">
                  <a:moveTo>
                    <a:pt x="2352" y="110000"/>
                  </a:moveTo>
                  <a:cubicBezTo>
                    <a:pt x="4705" y="120000"/>
                    <a:pt x="4705" y="120000"/>
                    <a:pt x="7058" y="120000"/>
                  </a:cubicBezTo>
                  <a:cubicBezTo>
                    <a:pt x="9411" y="120000"/>
                    <a:pt x="9411" y="110000"/>
                    <a:pt x="11764" y="110000"/>
                  </a:cubicBezTo>
                  <a:cubicBezTo>
                    <a:pt x="14117" y="90000"/>
                    <a:pt x="18823" y="80000"/>
                    <a:pt x="23529" y="80000"/>
                  </a:cubicBezTo>
                  <a:cubicBezTo>
                    <a:pt x="23529" y="80000"/>
                    <a:pt x="23529" y="80000"/>
                    <a:pt x="25882" y="80000"/>
                  </a:cubicBezTo>
                  <a:cubicBezTo>
                    <a:pt x="25882" y="80000"/>
                    <a:pt x="25882" y="80000"/>
                    <a:pt x="25882" y="80000"/>
                  </a:cubicBezTo>
                  <a:cubicBezTo>
                    <a:pt x="25882" y="80000"/>
                    <a:pt x="25882" y="80000"/>
                    <a:pt x="25882" y="80000"/>
                  </a:cubicBezTo>
                  <a:cubicBezTo>
                    <a:pt x="25882" y="80000"/>
                    <a:pt x="28235" y="90000"/>
                    <a:pt x="28235" y="90000"/>
                  </a:cubicBezTo>
                  <a:cubicBezTo>
                    <a:pt x="32941" y="100000"/>
                    <a:pt x="40000" y="100000"/>
                    <a:pt x="47058" y="90000"/>
                  </a:cubicBezTo>
                  <a:cubicBezTo>
                    <a:pt x="49411" y="80000"/>
                    <a:pt x="51764" y="80000"/>
                    <a:pt x="54117" y="70000"/>
                  </a:cubicBezTo>
                  <a:cubicBezTo>
                    <a:pt x="54117" y="60000"/>
                    <a:pt x="56470" y="60000"/>
                    <a:pt x="58823" y="60000"/>
                  </a:cubicBezTo>
                  <a:cubicBezTo>
                    <a:pt x="61176" y="50000"/>
                    <a:pt x="63529" y="50000"/>
                    <a:pt x="65882" y="60000"/>
                  </a:cubicBezTo>
                  <a:cubicBezTo>
                    <a:pt x="65882" y="60000"/>
                    <a:pt x="65882" y="60000"/>
                    <a:pt x="65882" y="60000"/>
                  </a:cubicBezTo>
                  <a:cubicBezTo>
                    <a:pt x="65882" y="70000"/>
                    <a:pt x="68235" y="80000"/>
                    <a:pt x="70588" y="90000"/>
                  </a:cubicBezTo>
                  <a:cubicBezTo>
                    <a:pt x="72941" y="100000"/>
                    <a:pt x="75294" y="100000"/>
                    <a:pt x="77647" y="100000"/>
                  </a:cubicBezTo>
                  <a:cubicBezTo>
                    <a:pt x="89411" y="110000"/>
                    <a:pt x="103529" y="100000"/>
                    <a:pt x="115294" y="90000"/>
                  </a:cubicBezTo>
                  <a:cubicBezTo>
                    <a:pt x="117647" y="90000"/>
                    <a:pt x="120000" y="80000"/>
                    <a:pt x="120000" y="60000"/>
                  </a:cubicBezTo>
                  <a:cubicBezTo>
                    <a:pt x="117647" y="50000"/>
                    <a:pt x="115294" y="40000"/>
                    <a:pt x="112941" y="40000"/>
                  </a:cubicBezTo>
                  <a:cubicBezTo>
                    <a:pt x="101176" y="50000"/>
                    <a:pt x="89411" y="60000"/>
                    <a:pt x="77647" y="50000"/>
                  </a:cubicBezTo>
                  <a:cubicBezTo>
                    <a:pt x="77647" y="50000"/>
                    <a:pt x="77647" y="50000"/>
                    <a:pt x="77647" y="50000"/>
                  </a:cubicBezTo>
                  <a:cubicBezTo>
                    <a:pt x="77647" y="50000"/>
                    <a:pt x="77647" y="50000"/>
                    <a:pt x="77647" y="50000"/>
                  </a:cubicBezTo>
                  <a:cubicBezTo>
                    <a:pt x="75294" y="40000"/>
                    <a:pt x="75294" y="40000"/>
                    <a:pt x="75294" y="30000"/>
                  </a:cubicBezTo>
                  <a:cubicBezTo>
                    <a:pt x="70588" y="0"/>
                    <a:pt x="61176" y="0"/>
                    <a:pt x="54117" y="10000"/>
                  </a:cubicBezTo>
                  <a:cubicBezTo>
                    <a:pt x="51764" y="10000"/>
                    <a:pt x="49411" y="20000"/>
                    <a:pt x="47058" y="30000"/>
                  </a:cubicBezTo>
                  <a:cubicBezTo>
                    <a:pt x="44705" y="30000"/>
                    <a:pt x="42352" y="40000"/>
                    <a:pt x="42352" y="40000"/>
                  </a:cubicBezTo>
                  <a:cubicBezTo>
                    <a:pt x="40000" y="50000"/>
                    <a:pt x="35294" y="50000"/>
                    <a:pt x="35294" y="50000"/>
                  </a:cubicBezTo>
                  <a:cubicBezTo>
                    <a:pt x="35294" y="50000"/>
                    <a:pt x="35294" y="40000"/>
                    <a:pt x="32941" y="40000"/>
                  </a:cubicBezTo>
                  <a:cubicBezTo>
                    <a:pt x="32941" y="40000"/>
                    <a:pt x="32941" y="40000"/>
                    <a:pt x="30588" y="30000"/>
                  </a:cubicBezTo>
                  <a:cubicBezTo>
                    <a:pt x="28235" y="30000"/>
                    <a:pt x="25882" y="30000"/>
                    <a:pt x="23529" y="30000"/>
                  </a:cubicBezTo>
                  <a:cubicBezTo>
                    <a:pt x="14117" y="30000"/>
                    <a:pt x="7058" y="50000"/>
                    <a:pt x="2352" y="80000"/>
                  </a:cubicBezTo>
                  <a:cubicBezTo>
                    <a:pt x="0" y="90000"/>
                    <a:pt x="0" y="100000"/>
                    <a:pt x="2352" y="11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6753225" y="5400675"/>
              <a:ext cx="406500" cy="92100"/>
            </a:xfrm>
            <a:custGeom>
              <a:avLst/>
              <a:gdLst/>
              <a:ahLst/>
              <a:cxnLst/>
              <a:rect l="l" t="t" r="r" b="b"/>
              <a:pathLst>
                <a:path w="120000" h="120000" extrusionOk="0">
                  <a:moveTo>
                    <a:pt x="113684" y="49411"/>
                  </a:moveTo>
                  <a:cubicBezTo>
                    <a:pt x="112105" y="49411"/>
                    <a:pt x="110526" y="42352"/>
                    <a:pt x="110526" y="42352"/>
                  </a:cubicBezTo>
                  <a:cubicBezTo>
                    <a:pt x="108947" y="42352"/>
                    <a:pt x="105789" y="35294"/>
                    <a:pt x="104210" y="35294"/>
                  </a:cubicBezTo>
                  <a:cubicBezTo>
                    <a:pt x="99473" y="35294"/>
                    <a:pt x="96315" y="42352"/>
                    <a:pt x="94736" y="56470"/>
                  </a:cubicBezTo>
                  <a:cubicBezTo>
                    <a:pt x="93157" y="56470"/>
                    <a:pt x="93157" y="56470"/>
                    <a:pt x="93157" y="56470"/>
                  </a:cubicBezTo>
                  <a:cubicBezTo>
                    <a:pt x="91578" y="63529"/>
                    <a:pt x="90000" y="63529"/>
                    <a:pt x="88421" y="63529"/>
                  </a:cubicBezTo>
                  <a:cubicBezTo>
                    <a:pt x="88421" y="63529"/>
                    <a:pt x="90000" y="56470"/>
                    <a:pt x="90000" y="49411"/>
                  </a:cubicBezTo>
                  <a:cubicBezTo>
                    <a:pt x="90000" y="35294"/>
                    <a:pt x="91578" y="21176"/>
                    <a:pt x="88421" y="7058"/>
                  </a:cubicBezTo>
                  <a:cubicBezTo>
                    <a:pt x="88421" y="0"/>
                    <a:pt x="85263" y="0"/>
                    <a:pt x="83684" y="0"/>
                  </a:cubicBezTo>
                  <a:cubicBezTo>
                    <a:pt x="48947" y="77647"/>
                    <a:pt x="48947" y="77647"/>
                    <a:pt x="48947" y="77647"/>
                  </a:cubicBezTo>
                  <a:cubicBezTo>
                    <a:pt x="52105" y="35294"/>
                    <a:pt x="52105" y="35294"/>
                    <a:pt x="52105" y="35294"/>
                  </a:cubicBezTo>
                  <a:cubicBezTo>
                    <a:pt x="52105" y="28235"/>
                    <a:pt x="52105" y="21176"/>
                    <a:pt x="50526" y="14117"/>
                  </a:cubicBezTo>
                  <a:cubicBezTo>
                    <a:pt x="48947" y="14117"/>
                    <a:pt x="48947" y="7058"/>
                    <a:pt x="47368" y="14117"/>
                  </a:cubicBezTo>
                  <a:cubicBezTo>
                    <a:pt x="37894" y="14117"/>
                    <a:pt x="28421" y="35294"/>
                    <a:pt x="22105" y="63529"/>
                  </a:cubicBezTo>
                  <a:cubicBezTo>
                    <a:pt x="22105" y="63529"/>
                    <a:pt x="22105" y="63529"/>
                    <a:pt x="22105" y="63529"/>
                  </a:cubicBezTo>
                  <a:cubicBezTo>
                    <a:pt x="22105" y="49411"/>
                    <a:pt x="22105" y="42352"/>
                    <a:pt x="22105" y="35294"/>
                  </a:cubicBezTo>
                  <a:cubicBezTo>
                    <a:pt x="22105" y="28235"/>
                    <a:pt x="20526" y="21176"/>
                    <a:pt x="20526" y="21176"/>
                  </a:cubicBezTo>
                  <a:cubicBezTo>
                    <a:pt x="18947" y="14117"/>
                    <a:pt x="17368" y="14117"/>
                    <a:pt x="15789" y="21176"/>
                  </a:cubicBezTo>
                  <a:cubicBezTo>
                    <a:pt x="11052" y="28235"/>
                    <a:pt x="6315" y="49411"/>
                    <a:pt x="1578" y="63529"/>
                  </a:cubicBezTo>
                  <a:cubicBezTo>
                    <a:pt x="0" y="70588"/>
                    <a:pt x="0" y="84705"/>
                    <a:pt x="1578" y="91764"/>
                  </a:cubicBezTo>
                  <a:cubicBezTo>
                    <a:pt x="3157" y="98823"/>
                    <a:pt x="6315" y="98823"/>
                    <a:pt x="7894" y="91764"/>
                  </a:cubicBezTo>
                  <a:cubicBezTo>
                    <a:pt x="9473" y="84705"/>
                    <a:pt x="11052" y="77647"/>
                    <a:pt x="12631" y="70588"/>
                  </a:cubicBezTo>
                  <a:cubicBezTo>
                    <a:pt x="12631" y="70588"/>
                    <a:pt x="12631" y="77647"/>
                    <a:pt x="12631" y="77647"/>
                  </a:cubicBezTo>
                  <a:cubicBezTo>
                    <a:pt x="12631" y="84705"/>
                    <a:pt x="12631" y="91764"/>
                    <a:pt x="14210" y="91764"/>
                  </a:cubicBezTo>
                  <a:cubicBezTo>
                    <a:pt x="15789" y="98823"/>
                    <a:pt x="18947" y="112941"/>
                    <a:pt x="26842" y="84705"/>
                  </a:cubicBezTo>
                  <a:cubicBezTo>
                    <a:pt x="31578" y="70588"/>
                    <a:pt x="36315" y="56470"/>
                    <a:pt x="42631" y="49411"/>
                  </a:cubicBezTo>
                  <a:cubicBezTo>
                    <a:pt x="39473" y="84705"/>
                    <a:pt x="39473" y="84705"/>
                    <a:pt x="39473" y="84705"/>
                  </a:cubicBezTo>
                  <a:cubicBezTo>
                    <a:pt x="39473" y="91764"/>
                    <a:pt x="39473" y="105882"/>
                    <a:pt x="41052" y="112941"/>
                  </a:cubicBezTo>
                  <a:cubicBezTo>
                    <a:pt x="42631" y="120000"/>
                    <a:pt x="42631" y="120000"/>
                    <a:pt x="45789" y="120000"/>
                  </a:cubicBezTo>
                  <a:cubicBezTo>
                    <a:pt x="45789" y="120000"/>
                    <a:pt x="47368" y="120000"/>
                    <a:pt x="48947" y="120000"/>
                  </a:cubicBezTo>
                  <a:cubicBezTo>
                    <a:pt x="82105" y="49411"/>
                    <a:pt x="82105" y="49411"/>
                    <a:pt x="82105" y="49411"/>
                  </a:cubicBezTo>
                  <a:cubicBezTo>
                    <a:pt x="80526" y="56470"/>
                    <a:pt x="80526" y="70588"/>
                    <a:pt x="82105" y="77647"/>
                  </a:cubicBezTo>
                  <a:cubicBezTo>
                    <a:pt x="83684" y="91764"/>
                    <a:pt x="85263" y="91764"/>
                    <a:pt x="86842" y="98823"/>
                  </a:cubicBezTo>
                  <a:cubicBezTo>
                    <a:pt x="90000" y="98823"/>
                    <a:pt x="94736" y="98823"/>
                    <a:pt x="96315" y="91764"/>
                  </a:cubicBezTo>
                  <a:cubicBezTo>
                    <a:pt x="97894" y="84705"/>
                    <a:pt x="97894" y="84705"/>
                    <a:pt x="99473" y="84705"/>
                  </a:cubicBezTo>
                  <a:cubicBezTo>
                    <a:pt x="101052" y="77647"/>
                    <a:pt x="102631" y="70588"/>
                    <a:pt x="104210" y="70588"/>
                  </a:cubicBezTo>
                  <a:cubicBezTo>
                    <a:pt x="104210" y="70588"/>
                    <a:pt x="105789" y="77647"/>
                    <a:pt x="107368" y="77647"/>
                  </a:cubicBezTo>
                  <a:cubicBezTo>
                    <a:pt x="110526" y="84705"/>
                    <a:pt x="115263" y="91764"/>
                    <a:pt x="118421" y="70588"/>
                  </a:cubicBezTo>
                  <a:cubicBezTo>
                    <a:pt x="120000" y="63529"/>
                    <a:pt x="120000" y="56470"/>
                    <a:pt x="118421" y="49411"/>
                  </a:cubicBezTo>
                  <a:cubicBezTo>
                    <a:pt x="116842" y="42352"/>
                    <a:pt x="115263" y="42352"/>
                    <a:pt x="113684" y="4941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7326313" y="4976813"/>
              <a:ext cx="165000" cy="611100"/>
            </a:xfrm>
            <a:custGeom>
              <a:avLst/>
              <a:gdLst/>
              <a:ahLst/>
              <a:cxnLst/>
              <a:rect l="l" t="t" r="r" b="b"/>
              <a:pathLst>
                <a:path w="120000" h="120000" extrusionOk="0">
                  <a:moveTo>
                    <a:pt x="81290" y="5263"/>
                  </a:moveTo>
                  <a:cubicBezTo>
                    <a:pt x="73548" y="5263"/>
                    <a:pt x="73548" y="5263"/>
                    <a:pt x="73548" y="5263"/>
                  </a:cubicBezTo>
                  <a:cubicBezTo>
                    <a:pt x="65806" y="2105"/>
                    <a:pt x="54193" y="0"/>
                    <a:pt x="38709" y="0"/>
                  </a:cubicBezTo>
                  <a:cubicBezTo>
                    <a:pt x="15483" y="0"/>
                    <a:pt x="0" y="4210"/>
                    <a:pt x="0" y="10526"/>
                  </a:cubicBezTo>
                  <a:cubicBezTo>
                    <a:pt x="0" y="91578"/>
                    <a:pt x="0" y="91578"/>
                    <a:pt x="0" y="91578"/>
                  </a:cubicBezTo>
                  <a:cubicBezTo>
                    <a:pt x="0" y="91578"/>
                    <a:pt x="0" y="92631"/>
                    <a:pt x="0" y="92631"/>
                  </a:cubicBezTo>
                  <a:cubicBezTo>
                    <a:pt x="30967" y="117894"/>
                    <a:pt x="30967" y="117894"/>
                    <a:pt x="30967" y="117894"/>
                  </a:cubicBezTo>
                  <a:cubicBezTo>
                    <a:pt x="30967" y="118947"/>
                    <a:pt x="34838" y="119999"/>
                    <a:pt x="38709" y="119999"/>
                  </a:cubicBezTo>
                  <a:cubicBezTo>
                    <a:pt x="42580" y="119999"/>
                    <a:pt x="46451" y="118947"/>
                    <a:pt x="46451" y="117894"/>
                  </a:cubicBezTo>
                  <a:cubicBezTo>
                    <a:pt x="77419" y="92631"/>
                    <a:pt x="77419" y="92631"/>
                    <a:pt x="77419" y="92631"/>
                  </a:cubicBezTo>
                  <a:cubicBezTo>
                    <a:pt x="77419" y="92631"/>
                    <a:pt x="81290" y="91578"/>
                    <a:pt x="81290" y="91578"/>
                  </a:cubicBezTo>
                  <a:cubicBezTo>
                    <a:pt x="81290" y="10526"/>
                    <a:pt x="81290" y="10526"/>
                    <a:pt x="81290" y="10526"/>
                  </a:cubicBezTo>
                  <a:cubicBezTo>
                    <a:pt x="81290" y="10526"/>
                    <a:pt x="81290" y="10526"/>
                    <a:pt x="81290" y="10526"/>
                  </a:cubicBezTo>
                  <a:cubicBezTo>
                    <a:pt x="81290" y="10526"/>
                    <a:pt x="81290" y="10526"/>
                    <a:pt x="81290" y="10526"/>
                  </a:cubicBezTo>
                  <a:cubicBezTo>
                    <a:pt x="92903" y="10526"/>
                    <a:pt x="100645" y="12631"/>
                    <a:pt x="100645" y="15789"/>
                  </a:cubicBezTo>
                  <a:cubicBezTo>
                    <a:pt x="100645" y="57894"/>
                    <a:pt x="100645" y="57894"/>
                    <a:pt x="100645" y="57894"/>
                  </a:cubicBezTo>
                  <a:cubicBezTo>
                    <a:pt x="100645" y="59999"/>
                    <a:pt x="104516" y="61052"/>
                    <a:pt x="112258" y="61052"/>
                  </a:cubicBezTo>
                  <a:cubicBezTo>
                    <a:pt x="116129" y="61052"/>
                    <a:pt x="120000" y="59999"/>
                    <a:pt x="120000" y="57894"/>
                  </a:cubicBezTo>
                  <a:cubicBezTo>
                    <a:pt x="120000" y="15789"/>
                    <a:pt x="120000" y="15789"/>
                    <a:pt x="120000" y="15789"/>
                  </a:cubicBezTo>
                  <a:cubicBezTo>
                    <a:pt x="120000" y="10526"/>
                    <a:pt x="100645" y="5263"/>
                    <a:pt x="81290" y="5263"/>
                  </a:cubicBezTo>
                  <a:close/>
                  <a:moveTo>
                    <a:pt x="38709" y="108421"/>
                  </a:moveTo>
                  <a:cubicBezTo>
                    <a:pt x="19354" y="91578"/>
                    <a:pt x="19354" y="91578"/>
                    <a:pt x="19354" y="91578"/>
                  </a:cubicBezTo>
                  <a:cubicBezTo>
                    <a:pt x="58064" y="91578"/>
                    <a:pt x="58064" y="91578"/>
                    <a:pt x="58064" y="91578"/>
                  </a:cubicBezTo>
                  <a:lnTo>
                    <a:pt x="38709" y="108421"/>
                  </a:lnTo>
                  <a:close/>
                  <a:moveTo>
                    <a:pt x="61935" y="86315"/>
                  </a:moveTo>
                  <a:cubicBezTo>
                    <a:pt x="19354" y="86315"/>
                    <a:pt x="19354" y="86315"/>
                    <a:pt x="19354" y="86315"/>
                  </a:cubicBezTo>
                  <a:cubicBezTo>
                    <a:pt x="19354" y="52631"/>
                    <a:pt x="19354" y="52631"/>
                    <a:pt x="19354" y="52631"/>
                  </a:cubicBezTo>
                  <a:cubicBezTo>
                    <a:pt x="61935" y="52631"/>
                    <a:pt x="61935" y="52631"/>
                    <a:pt x="61935" y="52631"/>
                  </a:cubicBezTo>
                  <a:lnTo>
                    <a:pt x="61935" y="86315"/>
                  </a:lnTo>
                  <a:close/>
                  <a:moveTo>
                    <a:pt x="61935" y="47368"/>
                  </a:moveTo>
                  <a:cubicBezTo>
                    <a:pt x="19354" y="47368"/>
                    <a:pt x="19354" y="47368"/>
                    <a:pt x="19354" y="47368"/>
                  </a:cubicBezTo>
                  <a:cubicBezTo>
                    <a:pt x="19354" y="10526"/>
                    <a:pt x="19354" y="10526"/>
                    <a:pt x="19354" y="10526"/>
                  </a:cubicBezTo>
                  <a:cubicBezTo>
                    <a:pt x="19354" y="7368"/>
                    <a:pt x="27096" y="5263"/>
                    <a:pt x="38709" y="5263"/>
                  </a:cubicBezTo>
                  <a:cubicBezTo>
                    <a:pt x="50322" y="5263"/>
                    <a:pt x="61935" y="7368"/>
                    <a:pt x="61935" y="10526"/>
                  </a:cubicBezTo>
                  <a:lnTo>
                    <a:pt x="61935" y="47368"/>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7"/>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7"/>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3"/>
        <p:cNvGrpSpPr/>
        <p:nvPr/>
      </p:nvGrpSpPr>
      <p:grpSpPr>
        <a:xfrm>
          <a:off x="0" y="0"/>
          <a:ext cx="0" cy="0"/>
          <a:chOff x="0" y="0"/>
          <a:chExt cx="0" cy="0"/>
        </a:xfrm>
      </p:grpSpPr>
      <p:sp>
        <p:nvSpPr>
          <p:cNvPr id="184" name="Google Shape;184;p8"/>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87" name="Google Shape;187;p8"/>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88" name="Google Shape;188;p8"/>
          <p:cNvGrpSpPr/>
          <p:nvPr/>
        </p:nvGrpSpPr>
        <p:grpSpPr>
          <a:xfrm>
            <a:off x="6707938" y="2948000"/>
            <a:ext cx="1732075" cy="2195488"/>
            <a:chOff x="6662738" y="3806825"/>
            <a:chExt cx="1732075" cy="2195488"/>
          </a:xfrm>
        </p:grpSpPr>
        <p:sp>
          <p:nvSpPr>
            <p:cNvPr id="189" name="Google Shape;189;p8"/>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8"/>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8"/>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8"/>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8"/>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8"/>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8"/>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8"/>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8"/>
            <p:cNvSpPr/>
            <p:nvPr/>
          </p:nvSpPr>
          <p:spPr>
            <a:xfrm>
              <a:off x="6662738" y="4949825"/>
              <a:ext cx="566700" cy="681000"/>
            </a:xfrm>
            <a:custGeom>
              <a:avLst/>
              <a:gdLst/>
              <a:ahLst/>
              <a:cxnLst/>
              <a:rect l="l" t="t" r="r" b="b"/>
              <a:pathLst>
                <a:path w="120000" h="120000" extrusionOk="0">
                  <a:moveTo>
                    <a:pt x="116603" y="0"/>
                  </a:moveTo>
                  <a:cubicBezTo>
                    <a:pt x="2264" y="0"/>
                    <a:pt x="2264" y="0"/>
                    <a:pt x="2264" y="0"/>
                  </a:cubicBezTo>
                  <a:cubicBezTo>
                    <a:pt x="1132" y="0"/>
                    <a:pt x="0" y="944"/>
                    <a:pt x="0" y="1889"/>
                  </a:cubicBezTo>
                  <a:cubicBezTo>
                    <a:pt x="0" y="117165"/>
                    <a:pt x="0" y="117165"/>
                    <a:pt x="0" y="117165"/>
                  </a:cubicBezTo>
                  <a:cubicBezTo>
                    <a:pt x="0" y="119055"/>
                    <a:pt x="1132" y="120000"/>
                    <a:pt x="2264" y="120000"/>
                  </a:cubicBezTo>
                  <a:cubicBezTo>
                    <a:pt x="116603" y="120000"/>
                    <a:pt x="116603" y="120000"/>
                    <a:pt x="116603" y="120000"/>
                  </a:cubicBezTo>
                  <a:cubicBezTo>
                    <a:pt x="118867" y="120000"/>
                    <a:pt x="120000" y="119055"/>
                    <a:pt x="120000" y="117165"/>
                  </a:cubicBezTo>
                  <a:cubicBezTo>
                    <a:pt x="120000" y="1889"/>
                    <a:pt x="120000" y="1889"/>
                    <a:pt x="120000" y="1889"/>
                  </a:cubicBezTo>
                  <a:cubicBezTo>
                    <a:pt x="120000" y="944"/>
                    <a:pt x="118867" y="0"/>
                    <a:pt x="116603" y="0"/>
                  </a:cubicBezTo>
                  <a:close/>
                  <a:moveTo>
                    <a:pt x="96226" y="11338"/>
                  </a:moveTo>
                  <a:cubicBezTo>
                    <a:pt x="97358" y="11338"/>
                    <a:pt x="99622" y="13228"/>
                    <a:pt x="99622" y="14173"/>
                  </a:cubicBezTo>
                  <a:cubicBezTo>
                    <a:pt x="99622" y="16062"/>
                    <a:pt x="97358" y="17007"/>
                    <a:pt x="96226" y="17007"/>
                  </a:cubicBezTo>
                  <a:cubicBezTo>
                    <a:pt x="93962" y="17007"/>
                    <a:pt x="92830" y="16062"/>
                    <a:pt x="92830" y="14173"/>
                  </a:cubicBezTo>
                  <a:cubicBezTo>
                    <a:pt x="92830" y="13228"/>
                    <a:pt x="93962" y="11338"/>
                    <a:pt x="96226" y="11338"/>
                  </a:cubicBezTo>
                  <a:close/>
                  <a:moveTo>
                    <a:pt x="72452" y="11338"/>
                  </a:moveTo>
                  <a:cubicBezTo>
                    <a:pt x="73584" y="11338"/>
                    <a:pt x="74716" y="13228"/>
                    <a:pt x="74716" y="14173"/>
                  </a:cubicBezTo>
                  <a:cubicBezTo>
                    <a:pt x="74716" y="16062"/>
                    <a:pt x="73584" y="17007"/>
                    <a:pt x="72452" y="17007"/>
                  </a:cubicBezTo>
                  <a:cubicBezTo>
                    <a:pt x="70188" y="17007"/>
                    <a:pt x="69056" y="16062"/>
                    <a:pt x="69056" y="14173"/>
                  </a:cubicBezTo>
                  <a:cubicBezTo>
                    <a:pt x="69056" y="13228"/>
                    <a:pt x="70188" y="11338"/>
                    <a:pt x="72452" y="11338"/>
                  </a:cubicBezTo>
                  <a:close/>
                  <a:moveTo>
                    <a:pt x="47547" y="11338"/>
                  </a:moveTo>
                  <a:cubicBezTo>
                    <a:pt x="49811" y="11338"/>
                    <a:pt x="50943" y="13228"/>
                    <a:pt x="50943" y="14173"/>
                  </a:cubicBezTo>
                  <a:cubicBezTo>
                    <a:pt x="50943" y="16062"/>
                    <a:pt x="49811" y="17007"/>
                    <a:pt x="47547" y="17007"/>
                  </a:cubicBezTo>
                  <a:cubicBezTo>
                    <a:pt x="46415" y="17007"/>
                    <a:pt x="44150" y="16062"/>
                    <a:pt x="44150" y="14173"/>
                  </a:cubicBezTo>
                  <a:cubicBezTo>
                    <a:pt x="44150" y="13228"/>
                    <a:pt x="46415" y="11338"/>
                    <a:pt x="47547" y="11338"/>
                  </a:cubicBezTo>
                  <a:close/>
                  <a:moveTo>
                    <a:pt x="23773" y="11338"/>
                  </a:moveTo>
                  <a:cubicBezTo>
                    <a:pt x="26037" y="11338"/>
                    <a:pt x="27169" y="13228"/>
                    <a:pt x="27169" y="14173"/>
                  </a:cubicBezTo>
                  <a:cubicBezTo>
                    <a:pt x="27169" y="16062"/>
                    <a:pt x="26037" y="17007"/>
                    <a:pt x="23773" y="17007"/>
                  </a:cubicBezTo>
                  <a:cubicBezTo>
                    <a:pt x="21509" y="17007"/>
                    <a:pt x="20377" y="16062"/>
                    <a:pt x="20377" y="14173"/>
                  </a:cubicBezTo>
                  <a:cubicBezTo>
                    <a:pt x="20377" y="13228"/>
                    <a:pt x="21509" y="11338"/>
                    <a:pt x="23773" y="11338"/>
                  </a:cubicBezTo>
                  <a:close/>
                  <a:moveTo>
                    <a:pt x="114339" y="115275"/>
                  </a:moveTo>
                  <a:cubicBezTo>
                    <a:pt x="5660" y="115275"/>
                    <a:pt x="5660" y="115275"/>
                    <a:pt x="5660" y="115275"/>
                  </a:cubicBezTo>
                  <a:cubicBezTo>
                    <a:pt x="5660" y="4724"/>
                    <a:pt x="5660" y="4724"/>
                    <a:pt x="5660" y="4724"/>
                  </a:cubicBezTo>
                  <a:cubicBezTo>
                    <a:pt x="21509" y="4724"/>
                    <a:pt x="21509" y="4724"/>
                    <a:pt x="21509" y="4724"/>
                  </a:cubicBezTo>
                  <a:cubicBezTo>
                    <a:pt x="21509" y="7559"/>
                    <a:pt x="21509" y="7559"/>
                    <a:pt x="21509" y="7559"/>
                  </a:cubicBezTo>
                  <a:cubicBezTo>
                    <a:pt x="16981" y="8503"/>
                    <a:pt x="14716" y="11338"/>
                    <a:pt x="14716" y="14173"/>
                  </a:cubicBezTo>
                  <a:cubicBezTo>
                    <a:pt x="14716" y="18897"/>
                    <a:pt x="19245" y="21732"/>
                    <a:pt x="23773" y="21732"/>
                  </a:cubicBezTo>
                  <a:cubicBezTo>
                    <a:pt x="28301" y="21732"/>
                    <a:pt x="32830" y="18897"/>
                    <a:pt x="32830" y="14173"/>
                  </a:cubicBezTo>
                  <a:cubicBezTo>
                    <a:pt x="32830" y="11338"/>
                    <a:pt x="30566" y="8503"/>
                    <a:pt x="27169" y="7559"/>
                  </a:cubicBezTo>
                  <a:cubicBezTo>
                    <a:pt x="27169" y="4724"/>
                    <a:pt x="27169" y="4724"/>
                    <a:pt x="27169" y="4724"/>
                  </a:cubicBezTo>
                  <a:cubicBezTo>
                    <a:pt x="45283" y="4724"/>
                    <a:pt x="45283" y="4724"/>
                    <a:pt x="45283" y="4724"/>
                  </a:cubicBezTo>
                  <a:cubicBezTo>
                    <a:pt x="45283" y="7559"/>
                    <a:pt x="45283" y="7559"/>
                    <a:pt x="45283" y="7559"/>
                  </a:cubicBezTo>
                  <a:cubicBezTo>
                    <a:pt x="41886" y="8503"/>
                    <a:pt x="38490" y="11338"/>
                    <a:pt x="38490" y="14173"/>
                  </a:cubicBezTo>
                  <a:cubicBezTo>
                    <a:pt x="38490" y="18897"/>
                    <a:pt x="43018" y="21732"/>
                    <a:pt x="47547" y="21732"/>
                  </a:cubicBezTo>
                  <a:cubicBezTo>
                    <a:pt x="53207" y="21732"/>
                    <a:pt x="56603" y="18897"/>
                    <a:pt x="56603" y="14173"/>
                  </a:cubicBezTo>
                  <a:cubicBezTo>
                    <a:pt x="56603" y="11338"/>
                    <a:pt x="54339" y="8503"/>
                    <a:pt x="50943" y="7559"/>
                  </a:cubicBezTo>
                  <a:cubicBezTo>
                    <a:pt x="50943" y="4724"/>
                    <a:pt x="50943" y="4724"/>
                    <a:pt x="50943" y="4724"/>
                  </a:cubicBezTo>
                  <a:cubicBezTo>
                    <a:pt x="69056" y="4724"/>
                    <a:pt x="69056" y="4724"/>
                    <a:pt x="69056" y="4724"/>
                  </a:cubicBezTo>
                  <a:cubicBezTo>
                    <a:pt x="69056" y="7559"/>
                    <a:pt x="69056" y="7559"/>
                    <a:pt x="69056" y="7559"/>
                  </a:cubicBezTo>
                  <a:cubicBezTo>
                    <a:pt x="65660" y="8503"/>
                    <a:pt x="63396" y="11338"/>
                    <a:pt x="63396" y="14173"/>
                  </a:cubicBezTo>
                  <a:cubicBezTo>
                    <a:pt x="63396" y="18897"/>
                    <a:pt x="66792" y="21732"/>
                    <a:pt x="72452" y="21732"/>
                  </a:cubicBezTo>
                  <a:cubicBezTo>
                    <a:pt x="76981" y="21732"/>
                    <a:pt x="80377" y="18897"/>
                    <a:pt x="80377" y="14173"/>
                  </a:cubicBezTo>
                  <a:cubicBezTo>
                    <a:pt x="80377" y="11338"/>
                    <a:pt x="78113" y="8503"/>
                    <a:pt x="74716" y="7559"/>
                  </a:cubicBezTo>
                  <a:cubicBezTo>
                    <a:pt x="74716" y="4724"/>
                    <a:pt x="74716" y="4724"/>
                    <a:pt x="74716" y="4724"/>
                  </a:cubicBezTo>
                  <a:cubicBezTo>
                    <a:pt x="92830" y="4724"/>
                    <a:pt x="92830" y="4724"/>
                    <a:pt x="92830" y="4724"/>
                  </a:cubicBezTo>
                  <a:cubicBezTo>
                    <a:pt x="92830" y="7559"/>
                    <a:pt x="92830" y="7559"/>
                    <a:pt x="92830" y="7559"/>
                  </a:cubicBezTo>
                  <a:cubicBezTo>
                    <a:pt x="89433" y="8503"/>
                    <a:pt x="87169" y="11338"/>
                    <a:pt x="87169" y="14173"/>
                  </a:cubicBezTo>
                  <a:cubicBezTo>
                    <a:pt x="87169" y="18897"/>
                    <a:pt x="90566" y="21732"/>
                    <a:pt x="96226" y="21732"/>
                  </a:cubicBezTo>
                  <a:cubicBezTo>
                    <a:pt x="100754" y="21732"/>
                    <a:pt x="105283" y="18897"/>
                    <a:pt x="105283" y="14173"/>
                  </a:cubicBezTo>
                  <a:cubicBezTo>
                    <a:pt x="105283" y="11338"/>
                    <a:pt x="101886" y="8503"/>
                    <a:pt x="98490" y="7559"/>
                  </a:cubicBezTo>
                  <a:cubicBezTo>
                    <a:pt x="98490" y="4724"/>
                    <a:pt x="98490" y="4724"/>
                    <a:pt x="98490" y="4724"/>
                  </a:cubicBezTo>
                  <a:cubicBezTo>
                    <a:pt x="114339" y="4724"/>
                    <a:pt x="114339" y="4724"/>
                    <a:pt x="114339" y="4724"/>
                  </a:cubicBezTo>
                  <a:lnTo>
                    <a:pt x="114339" y="11527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8"/>
            <p:cNvSpPr/>
            <p:nvPr/>
          </p:nvSpPr>
          <p:spPr>
            <a:xfrm>
              <a:off x="6764338" y="5132388"/>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00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8"/>
            <p:cNvSpPr/>
            <p:nvPr/>
          </p:nvSpPr>
          <p:spPr>
            <a:xfrm>
              <a:off x="6764338" y="5245100"/>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75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8"/>
            <p:cNvSpPr/>
            <p:nvPr/>
          </p:nvSpPr>
          <p:spPr>
            <a:xfrm>
              <a:off x="6892925" y="5154613"/>
              <a:ext cx="246000" cy="52500"/>
            </a:xfrm>
            <a:custGeom>
              <a:avLst/>
              <a:gdLst/>
              <a:ahLst/>
              <a:cxnLst/>
              <a:rect l="l" t="t" r="r" b="b"/>
              <a:pathLst>
                <a:path w="120000" h="120000" extrusionOk="0">
                  <a:moveTo>
                    <a:pt x="10434" y="84000"/>
                  </a:moveTo>
                  <a:cubicBezTo>
                    <a:pt x="15652" y="72000"/>
                    <a:pt x="20869" y="60000"/>
                    <a:pt x="28695" y="60000"/>
                  </a:cubicBezTo>
                  <a:cubicBezTo>
                    <a:pt x="28695" y="60000"/>
                    <a:pt x="28695" y="60000"/>
                    <a:pt x="28695" y="60000"/>
                  </a:cubicBezTo>
                  <a:cubicBezTo>
                    <a:pt x="28695" y="60000"/>
                    <a:pt x="28695" y="72000"/>
                    <a:pt x="28695" y="72000"/>
                  </a:cubicBezTo>
                  <a:cubicBezTo>
                    <a:pt x="31304" y="96000"/>
                    <a:pt x="39130" y="120000"/>
                    <a:pt x="46956" y="120000"/>
                  </a:cubicBezTo>
                  <a:cubicBezTo>
                    <a:pt x="49565" y="120000"/>
                    <a:pt x="49565" y="108000"/>
                    <a:pt x="52173" y="108000"/>
                  </a:cubicBezTo>
                  <a:cubicBezTo>
                    <a:pt x="57391" y="108000"/>
                    <a:pt x="62608" y="96000"/>
                    <a:pt x="65217" y="84000"/>
                  </a:cubicBezTo>
                  <a:cubicBezTo>
                    <a:pt x="67826" y="84000"/>
                    <a:pt x="67826" y="72000"/>
                    <a:pt x="70434" y="72000"/>
                  </a:cubicBezTo>
                  <a:cubicBezTo>
                    <a:pt x="73043" y="60000"/>
                    <a:pt x="78260" y="60000"/>
                    <a:pt x="80869" y="60000"/>
                  </a:cubicBezTo>
                  <a:cubicBezTo>
                    <a:pt x="83478" y="60000"/>
                    <a:pt x="83478" y="72000"/>
                    <a:pt x="86086" y="72000"/>
                  </a:cubicBezTo>
                  <a:cubicBezTo>
                    <a:pt x="88695" y="84000"/>
                    <a:pt x="88695" y="96000"/>
                    <a:pt x="91304" y="96000"/>
                  </a:cubicBezTo>
                  <a:cubicBezTo>
                    <a:pt x="99130" y="120000"/>
                    <a:pt x="109565" y="108000"/>
                    <a:pt x="117391" y="84000"/>
                  </a:cubicBezTo>
                  <a:cubicBezTo>
                    <a:pt x="120000" y="72000"/>
                    <a:pt x="120000" y="48000"/>
                    <a:pt x="117391" y="36000"/>
                  </a:cubicBezTo>
                  <a:cubicBezTo>
                    <a:pt x="114782" y="24000"/>
                    <a:pt x="109565" y="24000"/>
                    <a:pt x="106956" y="36000"/>
                  </a:cubicBezTo>
                  <a:cubicBezTo>
                    <a:pt x="104347" y="48000"/>
                    <a:pt x="101739" y="48000"/>
                    <a:pt x="99130" y="48000"/>
                  </a:cubicBezTo>
                  <a:cubicBezTo>
                    <a:pt x="96521" y="48000"/>
                    <a:pt x="96521" y="36000"/>
                    <a:pt x="93913" y="36000"/>
                  </a:cubicBezTo>
                  <a:cubicBezTo>
                    <a:pt x="91304" y="24000"/>
                    <a:pt x="91304" y="12000"/>
                    <a:pt x="86086" y="12000"/>
                  </a:cubicBezTo>
                  <a:cubicBezTo>
                    <a:pt x="80869" y="0"/>
                    <a:pt x="73043" y="0"/>
                    <a:pt x="65217" y="24000"/>
                  </a:cubicBezTo>
                  <a:cubicBezTo>
                    <a:pt x="62608" y="24000"/>
                    <a:pt x="60000" y="24000"/>
                    <a:pt x="60000" y="36000"/>
                  </a:cubicBezTo>
                  <a:cubicBezTo>
                    <a:pt x="54782" y="36000"/>
                    <a:pt x="52173" y="48000"/>
                    <a:pt x="49565" y="48000"/>
                  </a:cubicBezTo>
                  <a:cubicBezTo>
                    <a:pt x="44347" y="60000"/>
                    <a:pt x="41739" y="48000"/>
                    <a:pt x="41739" y="48000"/>
                  </a:cubicBezTo>
                  <a:cubicBezTo>
                    <a:pt x="39130" y="48000"/>
                    <a:pt x="39130" y="36000"/>
                    <a:pt x="39130" y="36000"/>
                  </a:cubicBezTo>
                  <a:cubicBezTo>
                    <a:pt x="39130" y="24000"/>
                    <a:pt x="36521" y="12000"/>
                    <a:pt x="33913" y="0"/>
                  </a:cubicBezTo>
                  <a:cubicBezTo>
                    <a:pt x="31304" y="0"/>
                    <a:pt x="28695" y="0"/>
                    <a:pt x="26086" y="0"/>
                  </a:cubicBezTo>
                  <a:cubicBezTo>
                    <a:pt x="18260" y="0"/>
                    <a:pt x="10434" y="12000"/>
                    <a:pt x="5217" y="36000"/>
                  </a:cubicBezTo>
                  <a:cubicBezTo>
                    <a:pt x="2608" y="48000"/>
                    <a:pt x="0" y="60000"/>
                    <a:pt x="2608" y="84000"/>
                  </a:cubicBezTo>
                  <a:cubicBezTo>
                    <a:pt x="5217" y="96000"/>
                    <a:pt x="7826" y="96000"/>
                    <a:pt x="10434" y="84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8"/>
            <p:cNvSpPr/>
            <p:nvPr/>
          </p:nvSpPr>
          <p:spPr>
            <a:xfrm>
              <a:off x="6881813" y="5256213"/>
              <a:ext cx="273000" cy="63600"/>
            </a:xfrm>
            <a:custGeom>
              <a:avLst/>
              <a:gdLst/>
              <a:ahLst/>
              <a:cxnLst/>
              <a:rect l="l" t="t" r="r" b="b"/>
              <a:pathLst>
                <a:path w="120000" h="120000" extrusionOk="0">
                  <a:moveTo>
                    <a:pt x="2352" y="110000"/>
                  </a:moveTo>
                  <a:cubicBezTo>
                    <a:pt x="4705" y="120000"/>
                    <a:pt x="4705" y="120000"/>
                    <a:pt x="7058" y="120000"/>
                  </a:cubicBezTo>
                  <a:cubicBezTo>
                    <a:pt x="9411" y="120000"/>
                    <a:pt x="9411" y="110000"/>
                    <a:pt x="11764" y="110000"/>
                  </a:cubicBezTo>
                  <a:cubicBezTo>
                    <a:pt x="14117" y="90000"/>
                    <a:pt x="18823" y="80000"/>
                    <a:pt x="23529" y="80000"/>
                  </a:cubicBezTo>
                  <a:cubicBezTo>
                    <a:pt x="23529" y="80000"/>
                    <a:pt x="23529" y="80000"/>
                    <a:pt x="25882" y="80000"/>
                  </a:cubicBezTo>
                  <a:cubicBezTo>
                    <a:pt x="25882" y="80000"/>
                    <a:pt x="25882" y="80000"/>
                    <a:pt x="25882" y="80000"/>
                  </a:cubicBezTo>
                  <a:cubicBezTo>
                    <a:pt x="25882" y="80000"/>
                    <a:pt x="25882" y="80000"/>
                    <a:pt x="25882" y="80000"/>
                  </a:cubicBezTo>
                  <a:cubicBezTo>
                    <a:pt x="25882" y="80000"/>
                    <a:pt x="28235" y="90000"/>
                    <a:pt x="28235" y="90000"/>
                  </a:cubicBezTo>
                  <a:cubicBezTo>
                    <a:pt x="32941" y="100000"/>
                    <a:pt x="40000" y="100000"/>
                    <a:pt x="47058" y="90000"/>
                  </a:cubicBezTo>
                  <a:cubicBezTo>
                    <a:pt x="49411" y="80000"/>
                    <a:pt x="51764" y="80000"/>
                    <a:pt x="54117" y="70000"/>
                  </a:cubicBezTo>
                  <a:cubicBezTo>
                    <a:pt x="54117" y="60000"/>
                    <a:pt x="56470" y="60000"/>
                    <a:pt x="58823" y="60000"/>
                  </a:cubicBezTo>
                  <a:cubicBezTo>
                    <a:pt x="61176" y="50000"/>
                    <a:pt x="63529" y="50000"/>
                    <a:pt x="65882" y="60000"/>
                  </a:cubicBezTo>
                  <a:cubicBezTo>
                    <a:pt x="65882" y="60000"/>
                    <a:pt x="65882" y="60000"/>
                    <a:pt x="65882" y="60000"/>
                  </a:cubicBezTo>
                  <a:cubicBezTo>
                    <a:pt x="65882" y="70000"/>
                    <a:pt x="68235" y="80000"/>
                    <a:pt x="70588" y="90000"/>
                  </a:cubicBezTo>
                  <a:cubicBezTo>
                    <a:pt x="72941" y="100000"/>
                    <a:pt x="75294" y="100000"/>
                    <a:pt x="77647" y="100000"/>
                  </a:cubicBezTo>
                  <a:cubicBezTo>
                    <a:pt x="89411" y="110000"/>
                    <a:pt x="103529" y="100000"/>
                    <a:pt x="115294" y="90000"/>
                  </a:cubicBezTo>
                  <a:cubicBezTo>
                    <a:pt x="117647" y="90000"/>
                    <a:pt x="120000" y="80000"/>
                    <a:pt x="120000" y="60000"/>
                  </a:cubicBezTo>
                  <a:cubicBezTo>
                    <a:pt x="117647" y="50000"/>
                    <a:pt x="115294" y="40000"/>
                    <a:pt x="112941" y="40000"/>
                  </a:cubicBezTo>
                  <a:cubicBezTo>
                    <a:pt x="101176" y="50000"/>
                    <a:pt x="89411" y="60000"/>
                    <a:pt x="77647" y="50000"/>
                  </a:cubicBezTo>
                  <a:cubicBezTo>
                    <a:pt x="77647" y="50000"/>
                    <a:pt x="77647" y="50000"/>
                    <a:pt x="77647" y="50000"/>
                  </a:cubicBezTo>
                  <a:cubicBezTo>
                    <a:pt x="77647" y="50000"/>
                    <a:pt x="77647" y="50000"/>
                    <a:pt x="77647" y="50000"/>
                  </a:cubicBezTo>
                  <a:cubicBezTo>
                    <a:pt x="75294" y="40000"/>
                    <a:pt x="75294" y="40000"/>
                    <a:pt x="75294" y="30000"/>
                  </a:cubicBezTo>
                  <a:cubicBezTo>
                    <a:pt x="70588" y="0"/>
                    <a:pt x="61176" y="0"/>
                    <a:pt x="54117" y="10000"/>
                  </a:cubicBezTo>
                  <a:cubicBezTo>
                    <a:pt x="51764" y="10000"/>
                    <a:pt x="49411" y="20000"/>
                    <a:pt x="47058" y="30000"/>
                  </a:cubicBezTo>
                  <a:cubicBezTo>
                    <a:pt x="44705" y="30000"/>
                    <a:pt x="42352" y="40000"/>
                    <a:pt x="42352" y="40000"/>
                  </a:cubicBezTo>
                  <a:cubicBezTo>
                    <a:pt x="40000" y="50000"/>
                    <a:pt x="35294" y="50000"/>
                    <a:pt x="35294" y="50000"/>
                  </a:cubicBezTo>
                  <a:cubicBezTo>
                    <a:pt x="35294" y="50000"/>
                    <a:pt x="35294" y="40000"/>
                    <a:pt x="32941" y="40000"/>
                  </a:cubicBezTo>
                  <a:cubicBezTo>
                    <a:pt x="32941" y="40000"/>
                    <a:pt x="32941" y="40000"/>
                    <a:pt x="30588" y="30000"/>
                  </a:cubicBezTo>
                  <a:cubicBezTo>
                    <a:pt x="28235" y="30000"/>
                    <a:pt x="25882" y="30000"/>
                    <a:pt x="23529" y="30000"/>
                  </a:cubicBezTo>
                  <a:cubicBezTo>
                    <a:pt x="14117" y="30000"/>
                    <a:pt x="7058" y="50000"/>
                    <a:pt x="2352" y="80000"/>
                  </a:cubicBezTo>
                  <a:cubicBezTo>
                    <a:pt x="0" y="90000"/>
                    <a:pt x="0" y="100000"/>
                    <a:pt x="2352" y="11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8"/>
            <p:cNvSpPr/>
            <p:nvPr/>
          </p:nvSpPr>
          <p:spPr>
            <a:xfrm>
              <a:off x="6753225" y="5400675"/>
              <a:ext cx="406500" cy="92100"/>
            </a:xfrm>
            <a:custGeom>
              <a:avLst/>
              <a:gdLst/>
              <a:ahLst/>
              <a:cxnLst/>
              <a:rect l="l" t="t" r="r" b="b"/>
              <a:pathLst>
                <a:path w="120000" h="120000" extrusionOk="0">
                  <a:moveTo>
                    <a:pt x="113684" y="49411"/>
                  </a:moveTo>
                  <a:cubicBezTo>
                    <a:pt x="112105" y="49411"/>
                    <a:pt x="110526" y="42352"/>
                    <a:pt x="110526" y="42352"/>
                  </a:cubicBezTo>
                  <a:cubicBezTo>
                    <a:pt x="108947" y="42352"/>
                    <a:pt x="105789" y="35294"/>
                    <a:pt x="104210" y="35294"/>
                  </a:cubicBezTo>
                  <a:cubicBezTo>
                    <a:pt x="99473" y="35294"/>
                    <a:pt x="96315" y="42352"/>
                    <a:pt x="94736" y="56470"/>
                  </a:cubicBezTo>
                  <a:cubicBezTo>
                    <a:pt x="93157" y="56470"/>
                    <a:pt x="93157" y="56470"/>
                    <a:pt x="93157" y="56470"/>
                  </a:cubicBezTo>
                  <a:cubicBezTo>
                    <a:pt x="91578" y="63529"/>
                    <a:pt x="90000" y="63529"/>
                    <a:pt x="88421" y="63529"/>
                  </a:cubicBezTo>
                  <a:cubicBezTo>
                    <a:pt x="88421" y="63529"/>
                    <a:pt x="90000" y="56470"/>
                    <a:pt x="90000" y="49411"/>
                  </a:cubicBezTo>
                  <a:cubicBezTo>
                    <a:pt x="90000" y="35294"/>
                    <a:pt x="91578" y="21176"/>
                    <a:pt x="88421" y="7058"/>
                  </a:cubicBezTo>
                  <a:cubicBezTo>
                    <a:pt x="88421" y="0"/>
                    <a:pt x="85263" y="0"/>
                    <a:pt x="83684" y="0"/>
                  </a:cubicBezTo>
                  <a:cubicBezTo>
                    <a:pt x="48947" y="77647"/>
                    <a:pt x="48947" y="77647"/>
                    <a:pt x="48947" y="77647"/>
                  </a:cubicBezTo>
                  <a:cubicBezTo>
                    <a:pt x="52105" y="35294"/>
                    <a:pt x="52105" y="35294"/>
                    <a:pt x="52105" y="35294"/>
                  </a:cubicBezTo>
                  <a:cubicBezTo>
                    <a:pt x="52105" y="28235"/>
                    <a:pt x="52105" y="21176"/>
                    <a:pt x="50526" y="14117"/>
                  </a:cubicBezTo>
                  <a:cubicBezTo>
                    <a:pt x="48947" y="14117"/>
                    <a:pt x="48947" y="7058"/>
                    <a:pt x="47368" y="14117"/>
                  </a:cubicBezTo>
                  <a:cubicBezTo>
                    <a:pt x="37894" y="14117"/>
                    <a:pt x="28421" y="35294"/>
                    <a:pt x="22105" y="63529"/>
                  </a:cubicBezTo>
                  <a:cubicBezTo>
                    <a:pt x="22105" y="63529"/>
                    <a:pt x="22105" y="63529"/>
                    <a:pt x="22105" y="63529"/>
                  </a:cubicBezTo>
                  <a:cubicBezTo>
                    <a:pt x="22105" y="49411"/>
                    <a:pt x="22105" y="42352"/>
                    <a:pt x="22105" y="35294"/>
                  </a:cubicBezTo>
                  <a:cubicBezTo>
                    <a:pt x="22105" y="28235"/>
                    <a:pt x="20526" y="21176"/>
                    <a:pt x="20526" y="21176"/>
                  </a:cubicBezTo>
                  <a:cubicBezTo>
                    <a:pt x="18947" y="14117"/>
                    <a:pt x="17368" y="14117"/>
                    <a:pt x="15789" y="21176"/>
                  </a:cubicBezTo>
                  <a:cubicBezTo>
                    <a:pt x="11052" y="28235"/>
                    <a:pt x="6315" y="49411"/>
                    <a:pt x="1578" y="63529"/>
                  </a:cubicBezTo>
                  <a:cubicBezTo>
                    <a:pt x="0" y="70588"/>
                    <a:pt x="0" y="84705"/>
                    <a:pt x="1578" y="91764"/>
                  </a:cubicBezTo>
                  <a:cubicBezTo>
                    <a:pt x="3157" y="98823"/>
                    <a:pt x="6315" y="98823"/>
                    <a:pt x="7894" y="91764"/>
                  </a:cubicBezTo>
                  <a:cubicBezTo>
                    <a:pt x="9473" y="84705"/>
                    <a:pt x="11052" y="77647"/>
                    <a:pt x="12631" y="70588"/>
                  </a:cubicBezTo>
                  <a:cubicBezTo>
                    <a:pt x="12631" y="70588"/>
                    <a:pt x="12631" y="77647"/>
                    <a:pt x="12631" y="77647"/>
                  </a:cubicBezTo>
                  <a:cubicBezTo>
                    <a:pt x="12631" y="84705"/>
                    <a:pt x="12631" y="91764"/>
                    <a:pt x="14210" y="91764"/>
                  </a:cubicBezTo>
                  <a:cubicBezTo>
                    <a:pt x="15789" y="98823"/>
                    <a:pt x="18947" y="112941"/>
                    <a:pt x="26842" y="84705"/>
                  </a:cubicBezTo>
                  <a:cubicBezTo>
                    <a:pt x="31578" y="70588"/>
                    <a:pt x="36315" y="56470"/>
                    <a:pt x="42631" y="49411"/>
                  </a:cubicBezTo>
                  <a:cubicBezTo>
                    <a:pt x="39473" y="84705"/>
                    <a:pt x="39473" y="84705"/>
                    <a:pt x="39473" y="84705"/>
                  </a:cubicBezTo>
                  <a:cubicBezTo>
                    <a:pt x="39473" y="91764"/>
                    <a:pt x="39473" y="105882"/>
                    <a:pt x="41052" y="112941"/>
                  </a:cubicBezTo>
                  <a:cubicBezTo>
                    <a:pt x="42631" y="120000"/>
                    <a:pt x="42631" y="120000"/>
                    <a:pt x="45789" y="120000"/>
                  </a:cubicBezTo>
                  <a:cubicBezTo>
                    <a:pt x="45789" y="120000"/>
                    <a:pt x="47368" y="120000"/>
                    <a:pt x="48947" y="120000"/>
                  </a:cubicBezTo>
                  <a:cubicBezTo>
                    <a:pt x="82105" y="49411"/>
                    <a:pt x="82105" y="49411"/>
                    <a:pt x="82105" y="49411"/>
                  </a:cubicBezTo>
                  <a:cubicBezTo>
                    <a:pt x="80526" y="56470"/>
                    <a:pt x="80526" y="70588"/>
                    <a:pt x="82105" y="77647"/>
                  </a:cubicBezTo>
                  <a:cubicBezTo>
                    <a:pt x="83684" y="91764"/>
                    <a:pt x="85263" y="91764"/>
                    <a:pt x="86842" y="98823"/>
                  </a:cubicBezTo>
                  <a:cubicBezTo>
                    <a:pt x="90000" y="98823"/>
                    <a:pt x="94736" y="98823"/>
                    <a:pt x="96315" y="91764"/>
                  </a:cubicBezTo>
                  <a:cubicBezTo>
                    <a:pt x="97894" y="84705"/>
                    <a:pt x="97894" y="84705"/>
                    <a:pt x="99473" y="84705"/>
                  </a:cubicBezTo>
                  <a:cubicBezTo>
                    <a:pt x="101052" y="77647"/>
                    <a:pt x="102631" y="70588"/>
                    <a:pt x="104210" y="70588"/>
                  </a:cubicBezTo>
                  <a:cubicBezTo>
                    <a:pt x="104210" y="70588"/>
                    <a:pt x="105789" y="77647"/>
                    <a:pt x="107368" y="77647"/>
                  </a:cubicBezTo>
                  <a:cubicBezTo>
                    <a:pt x="110526" y="84705"/>
                    <a:pt x="115263" y="91764"/>
                    <a:pt x="118421" y="70588"/>
                  </a:cubicBezTo>
                  <a:cubicBezTo>
                    <a:pt x="120000" y="63529"/>
                    <a:pt x="120000" y="56470"/>
                    <a:pt x="118421" y="49411"/>
                  </a:cubicBezTo>
                  <a:cubicBezTo>
                    <a:pt x="116842" y="42352"/>
                    <a:pt x="115263" y="42352"/>
                    <a:pt x="113684" y="4941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8"/>
            <p:cNvSpPr/>
            <p:nvPr/>
          </p:nvSpPr>
          <p:spPr>
            <a:xfrm>
              <a:off x="7326313" y="4976813"/>
              <a:ext cx="165000" cy="611100"/>
            </a:xfrm>
            <a:custGeom>
              <a:avLst/>
              <a:gdLst/>
              <a:ahLst/>
              <a:cxnLst/>
              <a:rect l="l" t="t" r="r" b="b"/>
              <a:pathLst>
                <a:path w="120000" h="120000" extrusionOk="0">
                  <a:moveTo>
                    <a:pt x="81290" y="5263"/>
                  </a:moveTo>
                  <a:cubicBezTo>
                    <a:pt x="73548" y="5263"/>
                    <a:pt x="73548" y="5263"/>
                    <a:pt x="73548" y="5263"/>
                  </a:cubicBezTo>
                  <a:cubicBezTo>
                    <a:pt x="65806" y="2105"/>
                    <a:pt x="54193" y="0"/>
                    <a:pt x="38709" y="0"/>
                  </a:cubicBezTo>
                  <a:cubicBezTo>
                    <a:pt x="15483" y="0"/>
                    <a:pt x="0" y="4210"/>
                    <a:pt x="0" y="10526"/>
                  </a:cubicBezTo>
                  <a:cubicBezTo>
                    <a:pt x="0" y="91578"/>
                    <a:pt x="0" y="91578"/>
                    <a:pt x="0" y="91578"/>
                  </a:cubicBezTo>
                  <a:cubicBezTo>
                    <a:pt x="0" y="91578"/>
                    <a:pt x="0" y="92631"/>
                    <a:pt x="0" y="92631"/>
                  </a:cubicBezTo>
                  <a:cubicBezTo>
                    <a:pt x="30967" y="117894"/>
                    <a:pt x="30967" y="117894"/>
                    <a:pt x="30967" y="117894"/>
                  </a:cubicBezTo>
                  <a:cubicBezTo>
                    <a:pt x="30967" y="118947"/>
                    <a:pt x="34838" y="119999"/>
                    <a:pt x="38709" y="119999"/>
                  </a:cubicBezTo>
                  <a:cubicBezTo>
                    <a:pt x="42580" y="119999"/>
                    <a:pt x="46451" y="118947"/>
                    <a:pt x="46451" y="117894"/>
                  </a:cubicBezTo>
                  <a:cubicBezTo>
                    <a:pt x="77419" y="92631"/>
                    <a:pt x="77419" y="92631"/>
                    <a:pt x="77419" y="92631"/>
                  </a:cubicBezTo>
                  <a:cubicBezTo>
                    <a:pt x="77419" y="92631"/>
                    <a:pt x="81290" y="91578"/>
                    <a:pt x="81290" y="91578"/>
                  </a:cubicBezTo>
                  <a:cubicBezTo>
                    <a:pt x="81290" y="10526"/>
                    <a:pt x="81290" y="10526"/>
                    <a:pt x="81290" y="10526"/>
                  </a:cubicBezTo>
                  <a:cubicBezTo>
                    <a:pt x="81290" y="10526"/>
                    <a:pt x="81290" y="10526"/>
                    <a:pt x="81290" y="10526"/>
                  </a:cubicBezTo>
                  <a:cubicBezTo>
                    <a:pt x="81290" y="10526"/>
                    <a:pt x="81290" y="10526"/>
                    <a:pt x="81290" y="10526"/>
                  </a:cubicBezTo>
                  <a:cubicBezTo>
                    <a:pt x="92903" y="10526"/>
                    <a:pt x="100645" y="12631"/>
                    <a:pt x="100645" y="15789"/>
                  </a:cubicBezTo>
                  <a:cubicBezTo>
                    <a:pt x="100645" y="57894"/>
                    <a:pt x="100645" y="57894"/>
                    <a:pt x="100645" y="57894"/>
                  </a:cubicBezTo>
                  <a:cubicBezTo>
                    <a:pt x="100645" y="59999"/>
                    <a:pt x="104516" y="61052"/>
                    <a:pt x="112258" y="61052"/>
                  </a:cubicBezTo>
                  <a:cubicBezTo>
                    <a:pt x="116129" y="61052"/>
                    <a:pt x="120000" y="59999"/>
                    <a:pt x="120000" y="57894"/>
                  </a:cubicBezTo>
                  <a:cubicBezTo>
                    <a:pt x="120000" y="15789"/>
                    <a:pt x="120000" y="15789"/>
                    <a:pt x="120000" y="15789"/>
                  </a:cubicBezTo>
                  <a:cubicBezTo>
                    <a:pt x="120000" y="10526"/>
                    <a:pt x="100645" y="5263"/>
                    <a:pt x="81290" y="5263"/>
                  </a:cubicBezTo>
                  <a:close/>
                  <a:moveTo>
                    <a:pt x="38709" y="108421"/>
                  </a:moveTo>
                  <a:cubicBezTo>
                    <a:pt x="19354" y="91578"/>
                    <a:pt x="19354" y="91578"/>
                    <a:pt x="19354" y="91578"/>
                  </a:cubicBezTo>
                  <a:cubicBezTo>
                    <a:pt x="58064" y="91578"/>
                    <a:pt x="58064" y="91578"/>
                    <a:pt x="58064" y="91578"/>
                  </a:cubicBezTo>
                  <a:lnTo>
                    <a:pt x="38709" y="108421"/>
                  </a:lnTo>
                  <a:close/>
                  <a:moveTo>
                    <a:pt x="61935" y="86315"/>
                  </a:moveTo>
                  <a:cubicBezTo>
                    <a:pt x="19354" y="86315"/>
                    <a:pt x="19354" y="86315"/>
                    <a:pt x="19354" y="86315"/>
                  </a:cubicBezTo>
                  <a:cubicBezTo>
                    <a:pt x="19354" y="52631"/>
                    <a:pt x="19354" y="52631"/>
                    <a:pt x="19354" y="52631"/>
                  </a:cubicBezTo>
                  <a:cubicBezTo>
                    <a:pt x="61935" y="52631"/>
                    <a:pt x="61935" y="52631"/>
                    <a:pt x="61935" y="52631"/>
                  </a:cubicBezTo>
                  <a:lnTo>
                    <a:pt x="61935" y="86315"/>
                  </a:lnTo>
                  <a:close/>
                  <a:moveTo>
                    <a:pt x="61935" y="47368"/>
                  </a:moveTo>
                  <a:cubicBezTo>
                    <a:pt x="19354" y="47368"/>
                    <a:pt x="19354" y="47368"/>
                    <a:pt x="19354" y="47368"/>
                  </a:cubicBezTo>
                  <a:cubicBezTo>
                    <a:pt x="19354" y="10526"/>
                    <a:pt x="19354" y="10526"/>
                    <a:pt x="19354" y="10526"/>
                  </a:cubicBezTo>
                  <a:cubicBezTo>
                    <a:pt x="19354" y="7368"/>
                    <a:pt x="27096" y="5263"/>
                    <a:pt x="38709" y="5263"/>
                  </a:cubicBezTo>
                  <a:cubicBezTo>
                    <a:pt x="50322" y="5263"/>
                    <a:pt x="61935" y="7368"/>
                    <a:pt x="61935" y="10526"/>
                  </a:cubicBezTo>
                  <a:lnTo>
                    <a:pt x="61935" y="47368"/>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8"/>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8"/>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8"/>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 name="Google Shape;207;p8"/>
          <p:cNvGrpSpPr/>
          <p:nvPr/>
        </p:nvGrpSpPr>
        <p:grpSpPr>
          <a:xfrm rot="10800000">
            <a:off x="6518888" y="-12"/>
            <a:ext cx="1551087" cy="2468625"/>
            <a:chOff x="715963" y="3538538"/>
            <a:chExt cx="1551087" cy="2468625"/>
          </a:xfrm>
        </p:grpSpPr>
        <p:sp>
          <p:nvSpPr>
            <p:cNvPr id="208" name="Google Shape;208;p8"/>
            <p:cNvSpPr/>
            <p:nvPr/>
          </p:nvSpPr>
          <p:spPr>
            <a:xfrm>
              <a:off x="785813" y="4429125"/>
              <a:ext cx="15900" cy="33300"/>
            </a:xfrm>
            <a:custGeom>
              <a:avLst/>
              <a:gdLst/>
              <a:ahLst/>
              <a:cxnLst/>
              <a:rect l="l" t="t" r="r" b="b"/>
              <a:pathLst>
                <a:path w="120000" h="120000" extrusionOk="0">
                  <a:moveTo>
                    <a:pt x="40000" y="0"/>
                  </a:moveTo>
                  <a:cubicBezTo>
                    <a:pt x="40000" y="0"/>
                    <a:pt x="0" y="20000"/>
                    <a:pt x="0" y="20000"/>
                  </a:cubicBezTo>
                  <a:cubicBezTo>
                    <a:pt x="0" y="100000"/>
                    <a:pt x="0" y="100000"/>
                    <a:pt x="0" y="100000"/>
                  </a:cubicBezTo>
                  <a:cubicBezTo>
                    <a:pt x="0" y="100000"/>
                    <a:pt x="40000" y="120000"/>
                    <a:pt x="40000" y="120000"/>
                  </a:cubicBezTo>
                  <a:cubicBezTo>
                    <a:pt x="80000" y="120000"/>
                    <a:pt x="120000" y="100000"/>
                    <a:pt x="120000" y="100000"/>
                  </a:cubicBezTo>
                  <a:cubicBezTo>
                    <a:pt x="120000" y="20000"/>
                    <a:pt x="120000" y="20000"/>
                    <a:pt x="120000" y="20000"/>
                  </a:cubicBezTo>
                  <a:cubicBezTo>
                    <a:pt x="120000" y="20000"/>
                    <a:pt x="80000" y="0"/>
                    <a:pt x="4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8"/>
            <p:cNvSpPr/>
            <p:nvPr/>
          </p:nvSpPr>
          <p:spPr>
            <a:xfrm>
              <a:off x="817563" y="4429125"/>
              <a:ext cx="15900" cy="33300"/>
            </a:xfrm>
            <a:custGeom>
              <a:avLst/>
              <a:gdLst/>
              <a:ahLst/>
              <a:cxnLst/>
              <a:rect l="l" t="t" r="r" b="b"/>
              <a:pathLst>
                <a:path w="120000" h="120000" extrusionOk="0">
                  <a:moveTo>
                    <a:pt x="80000" y="0"/>
                  </a:moveTo>
                  <a:cubicBezTo>
                    <a:pt x="40000" y="0"/>
                    <a:pt x="0" y="20000"/>
                    <a:pt x="0" y="20000"/>
                  </a:cubicBezTo>
                  <a:cubicBezTo>
                    <a:pt x="0" y="100000"/>
                    <a:pt x="0" y="100000"/>
                    <a:pt x="0" y="100000"/>
                  </a:cubicBezTo>
                  <a:cubicBezTo>
                    <a:pt x="0" y="100000"/>
                    <a:pt x="40000" y="120000"/>
                    <a:pt x="80000" y="120000"/>
                  </a:cubicBezTo>
                  <a:cubicBezTo>
                    <a:pt x="120000" y="120000"/>
                    <a:pt x="120000" y="100000"/>
                    <a:pt x="120000" y="100000"/>
                  </a:cubicBezTo>
                  <a:cubicBezTo>
                    <a:pt x="120000" y="20000"/>
                    <a:pt x="120000" y="20000"/>
                    <a:pt x="120000" y="20000"/>
                  </a:cubicBezTo>
                  <a:cubicBezTo>
                    <a:pt x="120000" y="20000"/>
                    <a:pt x="120000" y="0"/>
                    <a:pt x="8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8"/>
            <p:cNvSpPr/>
            <p:nvPr/>
          </p:nvSpPr>
          <p:spPr>
            <a:xfrm>
              <a:off x="715963" y="4392613"/>
              <a:ext cx="187200" cy="401700"/>
            </a:xfrm>
            <a:custGeom>
              <a:avLst/>
              <a:gdLst/>
              <a:ahLst/>
              <a:cxnLst/>
              <a:rect l="l" t="t" r="r" b="b"/>
              <a:pathLst>
                <a:path w="120000" h="120000" extrusionOk="0">
                  <a:moveTo>
                    <a:pt x="113142" y="24000"/>
                  </a:moveTo>
                  <a:cubicBezTo>
                    <a:pt x="99428" y="24000"/>
                    <a:pt x="99428" y="24000"/>
                    <a:pt x="99428" y="24000"/>
                  </a:cubicBezTo>
                  <a:cubicBezTo>
                    <a:pt x="99428" y="3200"/>
                    <a:pt x="99428" y="3200"/>
                    <a:pt x="99428" y="3200"/>
                  </a:cubicBezTo>
                  <a:cubicBezTo>
                    <a:pt x="99428" y="1600"/>
                    <a:pt x="96000" y="0"/>
                    <a:pt x="92571" y="0"/>
                  </a:cubicBezTo>
                  <a:cubicBezTo>
                    <a:pt x="27428" y="0"/>
                    <a:pt x="27428" y="0"/>
                    <a:pt x="27428" y="0"/>
                  </a:cubicBezTo>
                  <a:cubicBezTo>
                    <a:pt x="24000" y="0"/>
                    <a:pt x="20571" y="1600"/>
                    <a:pt x="20571" y="3200"/>
                  </a:cubicBezTo>
                  <a:cubicBezTo>
                    <a:pt x="20571" y="24000"/>
                    <a:pt x="20571" y="24000"/>
                    <a:pt x="20571" y="24000"/>
                  </a:cubicBezTo>
                  <a:cubicBezTo>
                    <a:pt x="6857" y="24000"/>
                    <a:pt x="6857" y="24000"/>
                    <a:pt x="6857" y="24000"/>
                  </a:cubicBezTo>
                  <a:cubicBezTo>
                    <a:pt x="3428" y="24000"/>
                    <a:pt x="0" y="25600"/>
                    <a:pt x="0" y="28800"/>
                  </a:cubicBezTo>
                  <a:cubicBezTo>
                    <a:pt x="0" y="97600"/>
                    <a:pt x="0" y="97600"/>
                    <a:pt x="0" y="97600"/>
                  </a:cubicBezTo>
                  <a:cubicBezTo>
                    <a:pt x="0" y="110400"/>
                    <a:pt x="20571" y="120000"/>
                    <a:pt x="48000" y="120000"/>
                  </a:cubicBezTo>
                  <a:cubicBezTo>
                    <a:pt x="72000" y="120000"/>
                    <a:pt x="72000" y="120000"/>
                    <a:pt x="72000" y="120000"/>
                  </a:cubicBezTo>
                  <a:cubicBezTo>
                    <a:pt x="99428" y="120000"/>
                    <a:pt x="120000" y="110400"/>
                    <a:pt x="120000" y="97600"/>
                  </a:cubicBezTo>
                  <a:cubicBezTo>
                    <a:pt x="120000" y="28800"/>
                    <a:pt x="120000" y="28800"/>
                    <a:pt x="120000" y="28800"/>
                  </a:cubicBezTo>
                  <a:cubicBezTo>
                    <a:pt x="120000" y="25600"/>
                    <a:pt x="116571" y="24000"/>
                    <a:pt x="113142" y="24000"/>
                  </a:cubicBezTo>
                  <a:close/>
                  <a:moveTo>
                    <a:pt x="37714" y="8000"/>
                  </a:moveTo>
                  <a:cubicBezTo>
                    <a:pt x="82285" y="8000"/>
                    <a:pt x="82285" y="8000"/>
                    <a:pt x="82285" y="8000"/>
                  </a:cubicBezTo>
                  <a:cubicBezTo>
                    <a:pt x="82285" y="24000"/>
                    <a:pt x="82285" y="24000"/>
                    <a:pt x="82285" y="24000"/>
                  </a:cubicBezTo>
                  <a:cubicBezTo>
                    <a:pt x="37714" y="24000"/>
                    <a:pt x="37714" y="24000"/>
                    <a:pt x="37714" y="24000"/>
                  </a:cubicBezTo>
                  <a:lnTo>
                    <a:pt x="37714" y="8000"/>
                  </a:lnTo>
                  <a:close/>
                  <a:moveTo>
                    <a:pt x="72000" y="113600"/>
                  </a:moveTo>
                  <a:cubicBezTo>
                    <a:pt x="48000" y="113600"/>
                    <a:pt x="48000" y="113600"/>
                    <a:pt x="48000" y="113600"/>
                  </a:cubicBezTo>
                  <a:cubicBezTo>
                    <a:pt x="30857" y="113600"/>
                    <a:pt x="17142" y="105600"/>
                    <a:pt x="17142" y="97600"/>
                  </a:cubicBezTo>
                  <a:cubicBezTo>
                    <a:pt x="17142" y="32000"/>
                    <a:pt x="17142" y="32000"/>
                    <a:pt x="17142" y="32000"/>
                  </a:cubicBezTo>
                  <a:cubicBezTo>
                    <a:pt x="27428" y="32000"/>
                    <a:pt x="27428" y="32000"/>
                    <a:pt x="27428" y="32000"/>
                  </a:cubicBezTo>
                  <a:cubicBezTo>
                    <a:pt x="92571" y="32000"/>
                    <a:pt x="92571" y="32000"/>
                    <a:pt x="92571" y="32000"/>
                  </a:cubicBezTo>
                  <a:cubicBezTo>
                    <a:pt x="102857" y="32000"/>
                    <a:pt x="102857" y="32000"/>
                    <a:pt x="102857" y="32000"/>
                  </a:cubicBezTo>
                  <a:cubicBezTo>
                    <a:pt x="102857" y="97600"/>
                    <a:pt x="102857" y="97600"/>
                    <a:pt x="102857" y="97600"/>
                  </a:cubicBezTo>
                  <a:cubicBezTo>
                    <a:pt x="102857" y="105600"/>
                    <a:pt x="89142" y="113600"/>
                    <a:pt x="72000" y="1136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8"/>
            <p:cNvSpPr/>
            <p:nvPr/>
          </p:nvSpPr>
          <p:spPr>
            <a:xfrm>
              <a:off x="758825" y="4521200"/>
              <a:ext cx="101700" cy="27000"/>
            </a:xfrm>
            <a:custGeom>
              <a:avLst/>
              <a:gdLst/>
              <a:ahLst/>
              <a:cxnLst/>
              <a:rect l="l" t="t" r="r" b="b"/>
              <a:pathLst>
                <a:path w="120000" h="120000" extrusionOk="0">
                  <a:moveTo>
                    <a:pt x="107368" y="0"/>
                  </a:moveTo>
                  <a:cubicBezTo>
                    <a:pt x="12631" y="0"/>
                    <a:pt x="12631" y="0"/>
                    <a:pt x="12631" y="0"/>
                  </a:cubicBezTo>
                  <a:cubicBezTo>
                    <a:pt x="6315" y="0"/>
                    <a:pt x="0" y="24000"/>
                    <a:pt x="0" y="72000"/>
                  </a:cubicBezTo>
                  <a:cubicBezTo>
                    <a:pt x="0" y="96000"/>
                    <a:pt x="6315" y="120000"/>
                    <a:pt x="12631" y="120000"/>
                  </a:cubicBezTo>
                  <a:cubicBezTo>
                    <a:pt x="107368" y="120000"/>
                    <a:pt x="107368" y="120000"/>
                    <a:pt x="107368" y="120000"/>
                  </a:cubicBezTo>
                  <a:cubicBezTo>
                    <a:pt x="113684" y="120000"/>
                    <a:pt x="120000" y="96000"/>
                    <a:pt x="120000" y="72000"/>
                  </a:cubicBezTo>
                  <a:cubicBezTo>
                    <a:pt x="120000" y="24000"/>
                    <a:pt x="113684" y="0"/>
                    <a:pt x="107368"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8"/>
            <p:cNvSpPr/>
            <p:nvPr/>
          </p:nvSpPr>
          <p:spPr>
            <a:xfrm>
              <a:off x="1293813" y="4230688"/>
              <a:ext cx="523800" cy="371400"/>
            </a:xfrm>
            <a:custGeom>
              <a:avLst/>
              <a:gdLst/>
              <a:ahLst/>
              <a:cxnLst/>
              <a:rect l="l" t="t" r="r" b="b"/>
              <a:pathLst>
                <a:path w="120000" h="120000" extrusionOk="0">
                  <a:moveTo>
                    <a:pt x="2448" y="120000"/>
                  </a:moveTo>
                  <a:cubicBezTo>
                    <a:pt x="105306" y="120000"/>
                    <a:pt x="105306" y="120000"/>
                    <a:pt x="105306" y="120000"/>
                  </a:cubicBezTo>
                  <a:cubicBezTo>
                    <a:pt x="105306" y="116521"/>
                    <a:pt x="106530" y="113043"/>
                    <a:pt x="107755" y="111304"/>
                  </a:cubicBezTo>
                  <a:cubicBezTo>
                    <a:pt x="105306" y="111304"/>
                    <a:pt x="105306" y="111304"/>
                    <a:pt x="105306" y="111304"/>
                  </a:cubicBezTo>
                  <a:cubicBezTo>
                    <a:pt x="105306" y="8695"/>
                    <a:pt x="105306" y="8695"/>
                    <a:pt x="105306" y="8695"/>
                  </a:cubicBezTo>
                  <a:cubicBezTo>
                    <a:pt x="115102" y="8695"/>
                    <a:pt x="115102" y="8695"/>
                    <a:pt x="115102" y="8695"/>
                  </a:cubicBezTo>
                  <a:cubicBezTo>
                    <a:pt x="115102" y="102608"/>
                    <a:pt x="115102" y="102608"/>
                    <a:pt x="115102" y="102608"/>
                  </a:cubicBezTo>
                  <a:cubicBezTo>
                    <a:pt x="116326" y="102608"/>
                    <a:pt x="118775" y="100869"/>
                    <a:pt x="119999" y="100869"/>
                  </a:cubicBezTo>
                  <a:cubicBezTo>
                    <a:pt x="119999" y="3478"/>
                    <a:pt x="119999" y="3478"/>
                    <a:pt x="119999" y="3478"/>
                  </a:cubicBezTo>
                  <a:cubicBezTo>
                    <a:pt x="119999" y="1739"/>
                    <a:pt x="118775" y="0"/>
                    <a:pt x="117551" y="0"/>
                  </a:cubicBezTo>
                  <a:cubicBezTo>
                    <a:pt x="101632" y="0"/>
                    <a:pt x="101632" y="0"/>
                    <a:pt x="101632" y="0"/>
                  </a:cubicBezTo>
                  <a:cubicBezTo>
                    <a:pt x="100408" y="0"/>
                    <a:pt x="99183" y="1739"/>
                    <a:pt x="99183" y="3478"/>
                  </a:cubicBezTo>
                  <a:cubicBezTo>
                    <a:pt x="99183" y="111304"/>
                    <a:pt x="99183" y="111304"/>
                    <a:pt x="99183" y="111304"/>
                  </a:cubicBezTo>
                  <a:cubicBezTo>
                    <a:pt x="89387" y="111304"/>
                    <a:pt x="89387" y="111304"/>
                    <a:pt x="89387" y="111304"/>
                  </a:cubicBezTo>
                  <a:cubicBezTo>
                    <a:pt x="89387" y="55652"/>
                    <a:pt x="89387" y="55652"/>
                    <a:pt x="89387" y="55652"/>
                  </a:cubicBezTo>
                  <a:cubicBezTo>
                    <a:pt x="89387" y="53913"/>
                    <a:pt x="88163" y="52173"/>
                    <a:pt x="85714" y="52173"/>
                  </a:cubicBezTo>
                  <a:cubicBezTo>
                    <a:pt x="69795" y="52173"/>
                    <a:pt x="69795" y="52173"/>
                    <a:pt x="69795" y="52173"/>
                  </a:cubicBezTo>
                  <a:cubicBezTo>
                    <a:pt x="68571" y="52173"/>
                    <a:pt x="67346" y="53913"/>
                    <a:pt x="67346" y="55652"/>
                  </a:cubicBezTo>
                  <a:cubicBezTo>
                    <a:pt x="67346" y="111304"/>
                    <a:pt x="67346" y="111304"/>
                    <a:pt x="67346" y="111304"/>
                  </a:cubicBezTo>
                  <a:cubicBezTo>
                    <a:pt x="57551" y="111304"/>
                    <a:pt x="57551" y="111304"/>
                    <a:pt x="57551" y="111304"/>
                  </a:cubicBezTo>
                  <a:cubicBezTo>
                    <a:pt x="57551" y="41739"/>
                    <a:pt x="57551" y="41739"/>
                    <a:pt x="57551" y="41739"/>
                  </a:cubicBezTo>
                  <a:cubicBezTo>
                    <a:pt x="57551" y="38260"/>
                    <a:pt x="56326" y="36521"/>
                    <a:pt x="55102" y="36521"/>
                  </a:cubicBezTo>
                  <a:cubicBezTo>
                    <a:pt x="39183" y="36521"/>
                    <a:pt x="39183" y="36521"/>
                    <a:pt x="39183" y="36521"/>
                  </a:cubicBezTo>
                  <a:cubicBezTo>
                    <a:pt x="37959" y="36521"/>
                    <a:pt x="35510" y="38260"/>
                    <a:pt x="35510" y="41739"/>
                  </a:cubicBezTo>
                  <a:cubicBezTo>
                    <a:pt x="35510" y="111304"/>
                    <a:pt x="35510" y="111304"/>
                    <a:pt x="35510" y="111304"/>
                  </a:cubicBezTo>
                  <a:cubicBezTo>
                    <a:pt x="25714" y="111304"/>
                    <a:pt x="25714" y="111304"/>
                    <a:pt x="25714" y="111304"/>
                  </a:cubicBezTo>
                  <a:cubicBezTo>
                    <a:pt x="25714" y="78260"/>
                    <a:pt x="25714" y="78260"/>
                    <a:pt x="25714" y="78260"/>
                  </a:cubicBezTo>
                  <a:cubicBezTo>
                    <a:pt x="25714" y="76521"/>
                    <a:pt x="24489" y="74782"/>
                    <a:pt x="23265" y="74782"/>
                  </a:cubicBezTo>
                  <a:cubicBezTo>
                    <a:pt x="7346" y="74782"/>
                    <a:pt x="7346" y="74782"/>
                    <a:pt x="7346" y="74782"/>
                  </a:cubicBezTo>
                  <a:cubicBezTo>
                    <a:pt x="6122" y="74782"/>
                    <a:pt x="4897" y="76521"/>
                    <a:pt x="4897" y="78260"/>
                  </a:cubicBezTo>
                  <a:cubicBezTo>
                    <a:pt x="4897" y="111304"/>
                    <a:pt x="4897" y="111304"/>
                    <a:pt x="4897" y="111304"/>
                  </a:cubicBezTo>
                  <a:cubicBezTo>
                    <a:pt x="2448" y="111304"/>
                    <a:pt x="2448" y="111304"/>
                    <a:pt x="2448" y="111304"/>
                  </a:cubicBezTo>
                  <a:cubicBezTo>
                    <a:pt x="1224" y="111304"/>
                    <a:pt x="0" y="113043"/>
                    <a:pt x="0" y="114782"/>
                  </a:cubicBezTo>
                  <a:cubicBezTo>
                    <a:pt x="0" y="118260"/>
                    <a:pt x="1224" y="120000"/>
                    <a:pt x="2448" y="120000"/>
                  </a:cubicBezTo>
                  <a:close/>
                  <a:moveTo>
                    <a:pt x="73469" y="60869"/>
                  </a:moveTo>
                  <a:cubicBezTo>
                    <a:pt x="83265" y="60869"/>
                    <a:pt x="83265" y="60869"/>
                    <a:pt x="83265" y="60869"/>
                  </a:cubicBezTo>
                  <a:cubicBezTo>
                    <a:pt x="83265" y="111304"/>
                    <a:pt x="83265" y="111304"/>
                    <a:pt x="83265" y="111304"/>
                  </a:cubicBezTo>
                  <a:cubicBezTo>
                    <a:pt x="73469" y="111304"/>
                    <a:pt x="73469" y="111304"/>
                    <a:pt x="73469" y="111304"/>
                  </a:cubicBezTo>
                  <a:lnTo>
                    <a:pt x="73469" y="60869"/>
                  </a:lnTo>
                  <a:close/>
                  <a:moveTo>
                    <a:pt x="41632" y="45217"/>
                  </a:moveTo>
                  <a:cubicBezTo>
                    <a:pt x="51428" y="45217"/>
                    <a:pt x="51428" y="45217"/>
                    <a:pt x="51428" y="45217"/>
                  </a:cubicBezTo>
                  <a:cubicBezTo>
                    <a:pt x="51428" y="111304"/>
                    <a:pt x="51428" y="111304"/>
                    <a:pt x="51428" y="111304"/>
                  </a:cubicBezTo>
                  <a:cubicBezTo>
                    <a:pt x="41632" y="111304"/>
                    <a:pt x="41632" y="111304"/>
                    <a:pt x="41632" y="111304"/>
                  </a:cubicBezTo>
                  <a:lnTo>
                    <a:pt x="41632" y="45217"/>
                  </a:lnTo>
                  <a:close/>
                  <a:moveTo>
                    <a:pt x="11020" y="83478"/>
                  </a:moveTo>
                  <a:cubicBezTo>
                    <a:pt x="20816" y="83478"/>
                    <a:pt x="20816" y="83478"/>
                    <a:pt x="20816" y="83478"/>
                  </a:cubicBezTo>
                  <a:cubicBezTo>
                    <a:pt x="20816" y="111304"/>
                    <a:pt x="20816" y="111304"/>
                    <a:pt x="20816" y="111304"/>
                  </a:cubicBezTo>
                  <a:cubicBezTo>
                    <a:pt x="11020" y="111304"/>
                    <a:pt x="11020" y="111304"/>
                    <a:pt x="11020" y="111304"/>
                  </a:cubicBezTo>
                  <a:lnTo>
                    <a:pt x="11020" y="8347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8"/>
            <p:cNvSpPr/>
            <p:nvPr/>
          </p:nvSpPr>
          <p:spPr>
            <a:xfrm>
              <a:off x="1106488" y="3538538"/>
              <a:ext cx="936600" cy="1255800"/>
            </a:xfrm>
            <a:custGeom>
              <a:avLst/>
              <a:gdLst/>
              <a:ahLst/>
              <a:cxnLst/>
              <a:rect l="l" t="t" r="r" b="b"/>
              <a:pathLst>
                <a:path w="120000" h="120000" extrusionOk="0">
                  <a:moveTo>
                    <a:pt x="82971" y="117948"/>
                  </a:moveTo>
                  <a:cubicBezTo>
                    <a:pt x="3428" y="117948"/>
                    <a:pt x="3428" y="117948"/>
                    <a:pt x="3428" y="117948"/>
                  </a:cubicBezTo>
                  <a:cubicBezTo>
                    <a:pt x="3428" y="2564"/>
                    <a:pt x="3428" y="2564"/>
                    <a:pt x="3428" y="2564"/>
                  </a:cubicBezTo>
                  <a:cubicBezTo>
                    <a:pt x="75428" y="2564"/>
                    <a:pt x="75428" y="2564"/>
                    <a:pt x="75428" y="2564"/>
                  </a:cubicBezTo>
                  <a:cubicBezTo>
                    <a:pt x="75428" y="31794"/>
                    <a:pt x="75428" y="31794"/>
                    <a:pt x="75428" y="31794"/>
                  </a:cubicBezTo>
                  <a:cubicBezTo>
                    <a:pt x="75428" y="32820"/>
                    <a:pt x="76114" y="33333"/>
                    <a:pt x="76800" y="33333"/>
                  </a:cubicBezTo>
                  <a:cubicBezTo>
                    <a:pt x="116571" y="33333"/>
                    <a:pt x="116571" y="33333"/>
                    <a:pt x="116571" y="33333"/>
                  </a:cubicBezTo>
                  <a:cubicBezTo>
                    <a:pt x="116571" y="92307"/>
                    <a:pt x="116571" y="92307"/>
                    <a:pt x="116571" y="92307"/>
                  </a:cubicBezTo>
                  <a:cubicBezTo>
                    <a:pt x="117257" y="92820"/>
                    <a:pt x="117257" y="94358"/>
                    <a:pt x="117257" y="95384"/>
                  </a:cubicBezTo>
                  <a:cubicBezTo>
                    <a:pt x="117257" y="97435"/>
                    <a:pt x="117257" y="97435"/>
                    <a:pt x="117257" y="97435"/>
                  </a:cubicBezTo>
                  <a:cubicBezTo>
                    <a:pt x="117942" y="97435"/>
                    <a:pt x="118628" y="96923"/>
                    <a:pt x="119999" y="96410"/>
                  </a:cubicBezTo>
                  <a:cubicBezTo>
                    <a:pt x="119999" y="31794"/>
                    <a:pt x="119999" y="31794"/>
                    <a:pt x="119999" y="31794"/>
                  </a:cubicBezTo>
                  <a:cubicBezTo>
                    <a:pt x="119999" y="31794"/>
                    <a:pt x="119999" y="31794"/>
                    <a:pt x="119999" y="31794"/>
                  </a:cubicBezTo>
                  <a:cubicBezTo>
                    <a:pt x="119999" y="31794"/>
                    <a:pt x="119999" y="31794"/>
                    <a:pt x="119999" y="31794"/>
                  </a:cubicBezTo>
                  <a:cubicBezTo>
                    <a:pt x="119314" y="31794"/>
                    <a:pt x="119314" y="31282"/>
                    <a:pt x="119314" y="31282"/>
                  </a:cubicBezTo>
                  <a:cubicBezTo>
                    <a:pt x="119314" y="31282"/>
                    <a:pt x="119314" y="31282"/>
                    <a:pt x="119314" y="31282"/>
                  </a:cubicBezTo>
                  <a:cubicBezTo>
                    <a:pt x="119314" y="31282"/>
                    <a:pt x="119314" y="31282"/>
                    <a:pt x="119314" y="31282"/>
                  </a:cubicBezTo>
                  <a:cubicBezTo>
                    <a:pt x="119314" y="31282"/>
                    <a:pt x="119314" y="31282"/>
                    <a:pt x="119314" y="31282"/>
                  </a:cubicBezTo>
                  <a:cubicBezTo>
                    <a:pt x="78171" y="512"/>
                    <a:pt x="78171" y="512"/>
                    <a:pt x="78171" y="512"/>
                  </a:cubicBezTo>
                  <a:cubicBezTo>
                    <a:pt x="78171" y="512"/>
                    <a:pt x="78171" y="512"/>
                    <a:pt x="78171" y="0"/>
                  </a:cubicBezTo>
                  <a:cubicBezTo>
                    <a:pt x="78171" y="0"/>
                    <a:pt x="78171" y="0"/>
                    <a:pt x="78171" y="0"/>
                  </a:cubicBezTo>
                  <a:cubicBezTo>
                    <a:pt x="78171" y="0"/>
                    <a:pt x="77485" y="0"/>
                    <a:pt x="77485" y="0"/>
                  </a:cubicBezTo>
                  <a:cubicBezTo>
                    <a:pt x="77485" y="0"/>
                    <a:pt x="77485" y="0"/>
                    <a:pt x="77485" y="0"/>
                  </a:cubicBezTo>
                  <a:cubicBezTo>
                    <a:pt x="77485" y="0"/>
                    <a:pt x="77485" y="0"/>
                    <a:pt x="77485" y="0"/>
                  </a:cubicBezTo>
                  <a:cubicBezTo>
                    <a:pt x="77485" y="0"/>
                    <a:pt x="77485" y="0"/>
                    <a:pt x="76800" y="0"/>
                  </a:cubicBezTo>
                  <a:cubicBezTo>
                    <a:pt x="2057" y="0"/>
                    <a:pt x="2057" y="0"/>
                    <a:pt x="2057" y="0"/>
                  </a:cubicBezTo>
                  <a:cubicBezTo>
                    <a:pt x="685" y="0"/>
                    <a:pt x="0" y="512"/>
                    <a:pt x="0" y="1538"/>
                  </a:cubicBezTo>
                  <a:cubicBezTo>
                    <a:pt x="0" y="118974"/>
                    <a:pt x="0" y="118974"/>
                    <a:pt x="0" y="118974"/>
                  </a:cubicBezTo>
                  <a:cubicBezTo>
                    <a:pt x="0" y="119487"/>
                    <a:pt x="685" y="120000"/>
                    <a:pt x="2057" y="120000"/>
                  </a:cubicBezTo>
                  <a:cubicBezTo>
                    <a:pt x="82971" y="120000"/>
                    <a:pt x="82971" y="120000"/>
                    <a:pt x="82971" y="120000"/>
                  </a:cubicBezTo>
                  <a:lnTo>
                    <a:pt x="82971" y="117948"/>
                  </a:lnTo>
                  <a:close/>
                  <a:moveTo>
                    <a:pt x="78857" y="4102"/>
                  </a:moveTo>
                  <a:cubicBezTo>
                    <a:pt x="113828" y="30769"/>
                    <a:pt x="113828" y="30769"/>
                    <a:pt x="113828" y="30769"/>
                  </a:cubicBezTo>
                  <a:cubicBezTo>
                    <a:pt x="78857" y="30769"/>
                    <a:pt x="78857" y="30769"/>
                    <a:pt x="78857" y="30769"/>
                  </a:cubicBezTo>
                  <a:lnTo>
                    <a:pt x="78857" y="410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8"/>
            <p:cNvSpPr/>
            <p:nvPr/>
          </p:nvSpPr>
          <p:spPr>
            <a:xfrm>
              <a:off x="1293813" y="3748088"/>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8"/>
            <p:cNvSpPr/>
            <p:nvPr/>
          </p:nvSpPr>
          <p:spPr>
            <a:xfrm>
              <a:off x="1293813" y="3919538"/>
              <a:ext cx="250800" cy="27000"/>
            </a:xfrm>
            <a:custGeom>
              <a:avLst/>
              <a:gdLst/>
              <a:ahLst/>
              <a:cxnLst/>
              <a:rect l="l" t="t" r="r" b="b"/>
              <a:pathLst>
                <a:path w="120000" h="120000" extrusionOk="0">
                  <a:moveTo>
                    <a:pt x="5106" y="120000"/>
                  </a:moveTo>
                  <a:cubicBezTo>
                    <a:pt x="114893" y="120000"/>
                    <a:pt x="114893" y="120000"/>
                    <a:pt x="114893" y="120000"/>
                  </a:cubicBezTo>
                  <a:cubicBezTo>
                    <a:pt x="117446" y="120000"/>
                    <a:pt x="120000" y="96000"/>
                    <a:pt x="120000" y="48000"/>
                  </a:cubicBezTo>
                  <a:cubicBezTo>
                    <a:pt x="120000" y="24000"/>
                    <a:pt x="117446" y="0"/>
                    <a:pt x="114893" y="0"/>
                  </a:cubicBezTo>
                  <a:cubicBezTo>
                    <a:pt x="5106" y="0"/>
                    <a:pt x="5106" y="0"/>
                    <a:pt x="5106" y="0"/>
                  </a:cubicBezTo>
                  <a:cubicBezTo>
                    <a:pt x="2553" y="0"/>
                    <a:pt x="0" y="24000"/>
                    <a:pt x="0" y="48000"/>
                  </a:cubicBezTo>
                  <a:cubicBezTo>
                    <a:pt x="0" y="96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8"/>
            <p:cNvSpPr/>
            <p:nvPr/>
          </p:nvSpPr>
          <p:spPr>
            <a:xfrm>
              <a:off x="1325563" y="4048125"/>
              <a:ext cx="480900" cy="301500"/>
            </a:xfrm>
            <a:custGeom>
              <a:avLst/>
              <a:gdLst/>
              <a:ahLst/>
              <a:cxnLst/>
              <a:rect l="l" t="t" r="r" b="b"/>
              <a:pathLst>
                <a:path w="120000" h="120000" extrusionOk="0">
                  <a:moveTo>
                    <a:pt x="77333" y="64285"/>
                  </a:moveTo>
                  <a:cubicBezTo>
                    <a:pt x="74666" y="64285"/>
                    <a:pt x="72000" y="66428"/>
                    <a:pt x="70666" y="68571"/>
                  </a:cubicBezTo>
                  <a:cubicBezTo>
                    <a:pt x="52000" y="59999"/>
                    <a:pt x="52000" y="59999"/>
                    <a:pt x="52000" y="59999"/>
                  </a:cubicBezTo>
                  <a:cubicBezTo>
                    <a:pt x="52000" y="51428"/>
                    <a:pt x="48000" y="44999"/>
                    <a:pt x="42666" y="44999"/>
                  </a:cubicBezTo>
                  <a:cubicBezTo>
                    <a:pt x="38666" y="44999"/>
                    <a:pt x="34666" y="51428"/>
                    <a:pt x="34666" y="59999"/>
                  </a:cubicBezTo>
                  <a:cubicBezTo>
                    <a:pt x="34666" y="62142"/>
                    <a:pt x="34666" y="62142"/>
                    <a:pt x="34666" y="64285"/>
                  </a:cubicBezTo>
                  <a:cubicBezTo>
                    <a:pt x="13333" y="92142"/>
                    <a:pt x="13333" y="92142"/>
                    <a:pt x="13333" y="92142"/>
                  </a:cubicBezTo>
                  <a:cubicBezTo>
                    <a:pt x="12000" y="92142"/>
                    <a:pt x="10666" y="92142"/>
                    <a:pt x="9333" y="92142"/>
                  </a:cubicBezTo>
                  <a:cubicBezTo>
                    <a:pt x="4000" y="92142"/>
                    <a:pt x="0" y="98571"/>
                    <a:pt x="0" y="104999"/>
                  </a:cubicBezTo>
                  <a:cubicBezTo>
                    <a:pt x="0" y="113571"/>
                    <a:pt x="4000" y="119999"/>
                    <a:pt x="9333" y="119999"/>
                  </a:cubicBezTo>
                  <a:cubicBezTo>
                    <a:pt x="13333" y="119999"/>
                    <a:pt x="17333" y="113571"/>
                    <a:pt x="17333" y="104999"/>
                  </a:cubicBezTo>
                  <a:cubicBezTo>
                    <a:pt x="17333" y="102857"/>
                    <a:pt x="17333" y="102857"/>
                    <a:pt x="17333" y="100714"/>
                  </a:cubicBezTo>
                  <a:cubicBezTo>
                    <a:pt x="38666" y="72857"/>
                    <a:pt x="38666" y="72857"/>
                    <a:pt x="38666" y="72857"/>
                  </a:cubicBezTo>
                  <a:cubicBezTo>
                    <a:pt x="40000" y="72857"/>
                    <a:pt x="41333" y="75000"/>
                    <a:pt x="42666" y="75000"/>
                  </a:cubicBezTo>
                  <a:cubicBezTo>
                    <a:pt x="45333" y="75000"/>
                    <a:pt x="48000" y="72857"/>
                    <a:pt x="49333" y="68571"/>
                  </a:cubicBezTo>
                  <a:cubicBezTo>
                    <a:pt x="68000" y="79285"/>
                    <a:pt x="68000" y="79285"/>
                    <a:pt x="68000" y="79285"/>
                  </a:cubicBezTo>
                  <a:cubicBezTo>
                    <a:pt x="68000" y="85714"/>
                    <a:pt x="72000" y="92142"/>
                    <a:pt x="77333" y="92142"/>
                  </a:cubicBezTo>
                  <a:cubicBezTo>
                    <a:pt x="82666" y="92142"/>
                    <a:pt x="86666" y="85714"/>
                    <a:pt x="86666" y="77142"/>
                  </a:cubicBezTo>
                  <a:cubicBezTo>
                    <a:pt x="86666" y="75000"/>
                    <a:pt x="85333" y="72857"/>
                    <a:pt x="85333" y="70714"/>
                  </a:cubicBezTo>
                  <a:cubicBezTo>
                    <a:pt x="108000" y="27857"/>
                    <a:pt x="108000" y="27857"/>
                    <a:pt x="108000" y="27857"/>
                  </a:cubicBezTo>
                  <a:cubicBezTo>
                    <a:pt x="109333" y="27857"/>
                    <a:pt x="110666" y="27857"/>
                    <a:pt x="112000" y="27857"/>
                  </a:cubicBezTo>
                  <a:cubicBezTo>
                    <a:pt x="116000" y="27857"/>
                    <a:pt x="120000" y="21428"/>
                    <a:pt x="120000" y="12857"/>
                  </a:cubicBezTo>
                  <a:cubicBezTo>
                    <a:pt x="120000" y="6428"/>
                    <a:pt x="116000" y="0"/>
                    <a:pt x="112000" y="0"/>
                  </a:cubicBezTo>
                  <a:cubicBezTo>
                    <a:pt x="106666" y="0"/>
                    <a:pt x="102666" y="6428"/>
                    <a:pt x="102666" y="12857"/>
                  </a:cubicBezTo>
                  <a:cubicBezTo>
                    <a:pt x="102666" y="17142"/>
                    <a:pt x="102666" y="19285"/>
                    <a:pt x="104000" y="21428"/>
                  </a:cubicBezTo>
                  <a:cubicBezTo>
                    <a:pt x="80000" y="64285"/>
                    <a:pt x="80000" y="64285"/>
                    <a:pt x="80000" y="64285"/>
                  </a:cubicBezTo>
                  <a:cubicBezTo>
                    <a:pt x="78666" y="64285"/>
                    <a:pt x="78666" y="64285"/>
                    <a:pt x="77333" y="64285"/>
                  </a:cubicBezTo>
                  <a:close/>
                  <a:moveTo>
                    <a:pt x="9333" y="109285"/>
                  </a:moveTo>
                  <a:cubicBezTo>
                    <a:pt x="8000" y="109285"/>
                    <a:pt x="6666" y="107142"/>
                    <a:pt x="6666" y="104999"/>
                  </a:cubicBezTo>
                  <a:cubicBezTo>
                    <a:pt x="6666" y="102857"/>
                    <a:pt x="8000" y="100714"/>
                    <a:pt x="9333" y="100714"/>
                  </a:cubicBezTo>
                  <a:cubicBezTo>
                    <a:pt x="10666" y="100714"/>
                    <a:pt x="10666" y="102857"/>
                    <a:pt x="10666" y="104999"/>
                  </a:cubicBezTo>
                  <a:cubicBezTo>
                    <a:pt x="10666" y="107142"/>
                    <a:pt x="10666" y="109285"/>
                    <a:pt x="9333" y="109285"/>
                  </a:cubicBezTo>
                  <a:close/>
                  <a:moveTo>
                    <a:pt x="42666" y="64285"/>
                  </a:moveTo>
                  <a:cubicBezTo>
                    <a:pt x="41333" y="64285"/>
                    <a:pt x="40000" y="62142"/>
                    <a:pt x="40000" y="59999"/>
                  </a:cubicBezTo>
                  <a:cubicBezTo>
                    <a:pt x="40000" y="57857"/>
                    <a:pt x="41333" y="55714"/>
                    <a:pt x="42666" y="55714"/>
                  </a:cubicBezTo>
                  <a:cubicBezTo>
                    <a:pt x="44000" y="55714"/>
                    <a:pt x="45333" y="57857"/>
                    <a:pt x="45333" y="59999"/>
                  </a:cubicBezTo>
                  <a:cubicBezTo>
                    <a:pt x="45333" y="62142"/>
                    <a:pt x="44000" y="64285"/>
                    <a:pt x="42666" y="64285"/>
                  </a:cubicBezTo>
                  <a:close/>
                  <a:moveTo>
                    <a:pt x="77333" y="81428"/>
                  </a:moveTo>
                  <a:cubicBezTo>
                    <a:pt x="76000" y="81428"/>
                    <a:pt x="74666" y="79285"/>
                    <a:pt x="74666" y="77142"/>
                  </a:cubicBezTo>
                  <a:cubicBezTo>
                    <a:pt x="74666" y="77142"/>
                    <a:pt x="74666" y="77142"/>
                    <a:pt x="74666" y="77142"/>
                  </a:cubicBezTo>
                  <a:cubicBezTo>
                    <a:pt x="74666" y="77142"/>
                    <a:pt x="74666" y="77142"/>
                    <a:pt x="74666" y="77142"/>
                  </a:cubicBezTo>
                  <a:cubicBezTo>
                    <a:pt x="74666" y="77142"/>
                    <a:pt x="74666" y="77142"/>
                    <a:pt x="74666" y="75000"/>
                  </a:cubicBezTo>
                  <a:cubicBezTo>
                    <a:pt x="76000" y="75000"/>
                    <a:pt x="76000" y="75000"/>
                    <a:pt x="77333" y="75000"/>
                  </a:cubicBezTo>
                  <a:cubicBezTo>
                    <a:pt x="78666" y="75000"/>
                    <a:pt x="80000" y="75000"/>
                    <a:pt x="80000" y="77142"/>
                  </a:cubicBezTo>
                  <a:cubicBezTo>
                    <a:pt x="80000" y="79285"/>
                    <a:pt x="78666" y="81428"/>
                    <a:pt x="77333" y="81428"/>
                  </a:cubicBezTo>
                  <a:close/>
                  <a:moveTo>
                    <a:pt x="112000" y="10714"/>
                  </a:moveTo>
                  <a:cubicBezTo>
                    <a:pt x="113333" y="10714"/>
                    <a:pt x="113333" y="10714"/>
                    <a:pt x="113333" y="12857"/>
                  </a:cubicBezTo>
                  <a:cubicBezTo>
                    <a:pt x="113333" y="14999"/>
                    <a:pt x="113333" y="17142"/>
                    <a:pt x="112000" y="17142"/>
                  </a:cubicBezTo>
                  <a:cubicBezTo>
                    <a:pt x="109333" y="17142"/>
                    <a:pt x="109333" y="14999"/>
                    <a:pt x="109333" y="12857"/>
                  </a:cubicBezTo>
                  <a:cubicBezTo>
                    <a:pt x="109333" y="10714"/>
                    <a:pt x="109333" y="10714"/>
                    <a:pt x="112000" y="107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8"/>
            <p:cNvSpPr/>
            <p:nvPr/>
          </p:nvSpPr>
          <p:spPr>
            <a:xfrm>
              <a:off x="1293813" y="3833813"/>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8"/>
            <p:cNvSpPr/>
            <p:nvPr/>
          </p:nvSpPr>
          <p:spPr>
            <a:xfrm>
              <a:off x="1555750" y="4462463"/>
              <a:ext cx="711300" cy="1544700"/>
            </a:xfrm>
            <a:custGeom>
              <a:avLst/>
              <a:gdLst/>
              <a:ahLst/>
              <a:cxnLst/>
              <a:rect l="l" t="t" r="r" b="b"/>
              <a:pathLst>
                <a:path w="120000" h="120000" extrusionOk="0">
                  <a:moveTo>
                    <a:pt x="29774" y="62500"/>
                  </a:moveTo>
                  <a:cubicBezTo>
                    <a:pt x="32481" y="64583"/>
                    <a:pt x="36090" y="66250"/>
                    <a:pt x="41503" y="67916"/>
                  </a:cubicBezTo>
                  <a:cubicBezTo>
                    <a:pt x="41503" y="76250"/>
                    <a:pt x="41503" y="76250"/>
                    <a:pt x="41503" y="76250"/>
                  </a:cubicBezTo>
                  <a:cubicBezTo>
                    <a:pt x="31578" y="76250"/>
                    <a:pt x="31578" y="76250"/>
                    <a:pt x="31578" y="76250"/>
                  </a:cubicBezTo>
                  <a:cubicBezTo>
                    <a:pt x="30676" y="76250"/>
                    <a:pt x="29774" y="77083"/>
                    <a:pt x="29774" y="77500"/>
                  </a:cubicBezTo>
                  <a:cubicBezTo>
                    <a:pt x="29774" y="89166"/>
                    <a:pt x="29774" y="89166"/>
                    <a:pt x="29774" y="89166"/>
                  </a:cubicBezTo>
                  <a:cubicBezTo>
                    <a:pt x="29774" y="120000"/>
                    <a:pt x="29774" y="120000"/>
                    <a:pt x="29774" y="120000"/>
                  </a:cubicBezTo>
                  <a:cubicBezTo>
                    <a:pt x="34285" y="120000"/>
                    <a:pt x="34285" y="120000"/>
                    <a:pt x="34285" y="120000"/>
                  </a:cubicBezTo>
                  <a:cubicBezTo>
                    <a:pt x="34285" y="90000"/>
                    <a:pt x="34285" y="90000"/>
                    <a:pt x="34285" y="90000"/>
                  </a:cubicBezTo>
                  <a:cubicBezTo>
                    <a:pt x="110977" y="90000"/>
                    <a:pt x="110977" y="90000"/>
                    <a:pt x="110977" y="90000"/>
                  </a:cubicBezTo>
                  <a:cubicBezTo>
                    <a:pt x="110977" y="120000"/>
                    <a:pt x="110977" y="120000"/>
                    <a:pt x="110977" y="120000"/>
                  </a:cubicBezTo>
                  <a:cubicBezTo>
                    <a:pt x="115488" y="120000"/>
                    <a:pt x="115488" y="120000"/>
                    <a:pt x="115488" y="120000"/>
                  </a:cubicBezTo>
                  <a:cubicBezTo>
                    <a:pt x="115488" y="89166"/>
                    <a:pt x="115488" y="89166"/>
                    <a:pt x="115488" y="89166"/>
                  </a:cubicBezTo>
                  <a:cubicBezTo>
                    <a:pt x="115488" y="77500"/>
                    <a:pt x="115488" y="77500"/>
                    <a:pt x="115488" y="77500"/>
                  </a:cubicBezTo>
                  <a:cubicBezTo>
                    <a:pt x="115488" y="77083"/>
                    <a:pt x="114586" y="76250"/>
                    <a:pt x="112781" y="76250"/>
                  </a:cubicBezTo>
                  <a:cubicBezTo>
                    <a:pt x="103759" y="76250"/>
                    <a:pt x="103759" y="76250"/>
                    <a:pt x="103759" y="76250"/>
                  </a:cubicBezTo>
                  <a:cubicBezTo>
                    <a:pt x="103759" y="67500"/>
                    <a:pt x="103759" y="67500"/>
                    <a:pt x="103759" y="67500"/>
                  </a:cubicBezTo>
                  <a:cubicBezTo>
                    <a:pt x="113684" y="64166"/>
                    <a:pt x="120000" y="59166"/>
                    <a:pt x="120000" y="53333"/>
                  </a:cubicBezTo>
                  <a:cubicBezTo>
                    <a:pt x="120000" y="21666"/>
                    <a:pt x="120000" y="21666"/>
                    <a:pt x="120000" y="21666"/>
                  </a:cubicBezTo>
                  <a:cubicBezTo>
                    <a:pt x="120000" y="18333"/>
                    <a:pt x="114586" y="15833"/>
                    <a:pt x="107368" y="15833"/>
                  </a:cubicBezTo>
                  <a:cubicBezTo>
                    <a:pt x="104661" y="15833"/>
                    <a:pt x="101954" y="16250"/>
                    <a:pt x="99248" y="17083"/>
                  </a:cubicBezTo>
                  <a:cubicBezTo>
                    <a:pt x="99248" y="12083"/>
                    <a:pt x="99248" y="12083"/>
                    <a:pt x="99248" y="12083"/>
                  </a:cubicBezTo>
                  <a:cubicBezTo>
                    <a:pt x="99248" y="8750"/>
                    <a:pt x="93834" y="6250"/>
                    <a:pt x="86616" y="6250"/>
                  </a:cubicBezTo>
                  <a:cubicBezTo>
                    <a:pt x="83909" y="6250"/>
                    <a:pt x="81203" y="6666"/>
                    <a:pt x="78496" y="7500"/>
                  </a:cubicBezTo>
                  <a:cubicBezTo>
                    <a:pt x="78496" y="5833"/>
                    <a:pt x="78496" y="5833"/>
                    <a:pt x="78496" y="5833"/>
                  </a:cubicBezTo>
                  <a:cubicBezTo>
                    <a:pt x="78496" y="2500"/>
                    <a:pt x="73082" y="0"/>
                    <a:pt x="65864" y="0"/>
                  </a:cubicBezTo>
                  <a:cubicBezTo>
                    <a:pt x="59548" y="0"/>
                    <a:pt x="54135" y="2500"/>
                    <a:pt x="54135" y="5833"/>
                  </a:cubicBezTo>
                  <a:cubicBezTo>
                    <a:pt x="54135" y="7500"/>
                    <a:pt x="54135" y="7500"/>
                    <a:pt x="54135" y="7500"/>
                  </a:cubicBezTo>
                  <a:cubicBezTo>
                    <a:pt x="51428" y="6666"/>
                    <a:pt x="48721" y="6250"/>
                    <a:pt x="45112" y="6250"/>
                  </a:cubicBezTo>
                  <a:cubicBezTo>
                    <a:pt x="38796" y="6250"/>
                    <a:pt x="33383" y="8750"/>
                    <a:pt x="33383" y="12083"/>
                  </a:cubicBezTo>
                  <a:cubicBezTo>
                    <a:pt x="33383" y="41250"/>
                    <a:pt x="33383" y="41250"/>
                    <a:pt x="33383" y="41250"/>
                  </a:cubicBezTo>
                  <a:cubicBezTo>
                    <a:pt x="18947" y="33333"/>
                    <a:pt x="18947" y="33333"/>
                    <a:pt x="18947" y="33333"/>
                  </a:cubicBezTo>
                  <a:cubicBezTo>
                    <a:pt x="18947" y="33333"/>
                    <a:pt x="18045" y="33333"/>
                    <a:pt x="18045" y="33333"/>
                  </a:cubicBezTo>
                  <a:cubicBezTo>
                    <a:pt x="14436" y="31666"/>
                    <a:pt x="8120" y="31666"/>
                    <a:pt x="4511" y="33333"/>
                  </a:cubicBezTo>
                  <a:cubicBezTo>
                    <a:pt x="902" y="35000"/>
                    <a:pt x="0" y="37500"/>
                    <a:pt x="2706" y="39583"/>
                  </a:cubicBezTo>
                  <a:cubicBezTo>
                    <a:pt x="4511" y="40833"/>
                    <a:pt x="18045" y="54166"/>
                    <a:pt x="29774" y="62500"/>
                  </a:cubicBezTo>
                  <a:close/>
                  <a:moveTo>
                    <a:pt x="110977" y="78333"/>
                  </a:moveTo>
                  <a:cubicBezTo>
                    <a:pt x="110977" y="88333"/>
                    <a:pt x="110977" y="88333"/>
                    <a:pt x="110977" y="88333"/>
                  </a:cubicBezTo>
                  <a:cubicBezTo>
                    <a:pt x="34285" y="88333"/>
                    <a:pt x="34285" y="88333"/>
                    <a:pt x="34285" y="88333"/>
                  </a:cubicBezTo>
                  <a:cubicBezTo>
                    <a:pt x="34285" y="78333"/>
                    <a:pt x="34285" y="78333"/>
                    <a:pt x="34285" y="78333"/>
                  </a:cubicBezTo>
                  <a:lnTo>
                    <a:pt x="110977" y="78333"/>
                  </a:lnTo>
                  <a:close/>
                  <a:moveTo>
                    <a:pt x="7218" y="35000"/>
                  </a:moveTo>
                  <a:cubicBezTo>
                    <a:pt x="9022" y="33750"/>
                    <a:pt x="12631" y="33750"/>
                    <a:pt x="15338" y="34583"/>
                  </a:cubicBezTo>
                  <a:cubicBezTo>
                    <a:pt x="33383" y="44583"/>
                    <a:pt x="33383" y="44583"/>
                    <a:pt x="33383" y="44583"/>
                  </a:cubicBezTo>
                  <a:cubicBezTo>
                    <a:pt x="34285" y="45000"/>
                    <a:pt x="35187" y="45000"/>
                    <a:pt x="36090" y="45000"/>
                  </a:cubicBezTo>
                  <a:cubicBezTo>
                    <a:pt x="36992" y="44583"/>
                    <a:pt x="36992" y="44166"/>
                    <a:pt x="36992" y="43750"/>
                  </a:cubicBezTo>
                  <a:cubicBezTo>
                    <a:pt x="36992" y="12083"/>
                    <a:pt x="36992" y="12083"/>
                    <a:pt x="36992" y="12083"/>
                  </a:cubicBezTo>
                  <a:cubicBezTo>
                    <a:pt x="36992" y="10416"/>
                    <a:pt x="40601" y="8750"/>
                    <a:pt x="44210" y="8333"/>
                  </a:cubicBezTo>
                  <a:cubicBezTo>
                    <a:pt x="49624" y="7916"/>
                    <a:pt x="54135" y="10000"/>
                    <a:pt x="54135" y="12083"/>
                  </a:cubicBezTo>
                  <a:cubicBezTo>
                    <a:pt x="54135" y="29583"/>
                    <a:pt x="54135" y="29583"/>
                    <a:pt x="54135" y="29583"/>
                  </a:cubicBezTo>
                  <a:cubicBezTo>
                    <a:pt x="54135" y="30000"/>
                    <a:pt x="55037" y="30416"/>
                    <a:pt x="55939" y="30416"/>
                  </a:cubicBezTo>
                  <a:cubicBezTo>
                    <a:pt x="55939" y="30416"/>
                    <a:pt x="55939" y="30416"/>
                    <a:pt x="55939" y="30416"/>
                  </a:cubicBezTo>
                  <a:cubicBezTo>
                    <a:pt x="56842" y="30416"/>
                    <a:pt x="57744" y="30000"/>
                    <a:pt x="57744" y="29583"/>
                  </a:cubicBezTo>
                  <a:cubicBezTo>
                    <a:pt x="57744" y="12083"/>
                    <a:pt x="57744" y="12083"/>
                    <a:pt x="57744" y="12083"/>
                  </a:cubicBezTo>
                  <a:cubicBezTo>
                    <a:pt x="57744" y="5833"/>
                    <a:pt x="57744" y="5833"/>
                    <a:pt x="57744" y="5833"/>
                  </a:cubicBezTo>
                  <a:cubicBezTo>
                    <a:pt x="57744" y="3750"/>
                    <a:pt x="61353" y="2083"/>
                    <a:pt x="64962" y="2083"/>
                  </a:cubicBezTo>
                  <a:cubicBezTo>
                    <a:pt x="70375" y="1666"/>
                    <a:pt x="73984" y="3333"/>
                    <a:pt x="73984" y="5833"/>
                  </a:cubicBezTo>
                  <a:cubicBezTo>
                    <a:pt x="73984" y="12083"/>
                    <a:pt x="73984" y="12083"/>
                    <a:pt x="73984" y="12083"/>
                  </a:cubicBezTo>
                  <a:cubicBezTo>
                    <a:pt x="73984" y="29583"/>
                    <a:pt x="73984" y="29583"/>
                    <a:pt x="73984" y="29583"/>
                  </a:cubicBezTo>
                  <a:cubicBezTo>
                    <a:pt x="73984" y="30000"/>
                    <a:pt x="75789" y="30416"/>
                    <a:pt x="76691" y="30416"/>
                  </a:cubicBezTo>
                  <a:cubicBezTo>
                    <a:pt x="76691" y="30416"/>
                    <a:pt x="76691" y="30416"/>
                    <a:pt x="76691" y="30416"/>
                  </a:cubicBezTo>
                  <a:cubicBezTo>
                    <a:pt x="77593" y="30416"/>
                    <a:pt x="78496" y="30000"/>
                    <a:pt x="78496" y="29583"/>
                  </a:cubicBezTo>
                  <a:cubicBezTo>
                    <a:pt x="78496" y="12083"/>
                    <a:pt x="78496" y="12083"/>
                    <a:pt x="78496" y="12083"/>
                  </a:cubicBezTo>
                  <a:cubicBezTo>
                    <a:pt x="78496" y="10416"/>
                    <a:pt x="82105" y="8750"/>
                    <a:pt x="85714" y="8333"/>
                  </a:cubicBezTo>
                  <a:cubicBezTo>
                    <a:pt x="91127" y="7916"/>
                    <a:pt x="94736" y="10000"/>
                    <a:pt x="94736" y="12083"/>
                  </a:cubicBezTo>
                  <a:cubicBezTo>
                    <a:pt x="94736" y="21666"/>
                    <a:pt x="94736" y="21666"/>
                    <a:pt x="94736" y="21666"/>
                  </a:cubicBezTo>
                  <a:cubicBezTo>
                    <a:pt x="94736" y="34166"/>
                    <a:pt x="94736" y="34166"/>
                    <a:pt x="94736" y="34166"/>
                  </a:cubicBezTo>
                  <a:cubicBezTo>
                    <a:pt x="94736" y="34583"/>
                    <a:pt x="95639" y="35416"/>
                    <a:pt x="97443" y="35416"/>
                  </a:cubicBezTo>
                  <a:cubicBezTo>
                    <a:pt x="97443" y="35416"/>
                    <a:pt x="97443" y="35416"/>
                    <a:pt x="97443" y="35416"/>
                  </a:cubicBezTo>
                  <a:cubicBezTo>
                    <a:pt x="98345" y="35416"/>
                    <a:pt x="99248" y="34583"/>
                    <a:pt x="99248" y="34166"/>
                  </a:cubicBezTo>
                  <a:cubicBezTo>
                    <a:pt x="99248" y="21666"/>
                    <a:pt x="99248" y="21666"/>
                    <a:pt x="99248" y="21666"/>
                  </a:cubicBezTo>
                  <a:cubicBezTo>
                    <a:pt x="99248" y="20000"/>
                    <a:pt x="101954" y="17916"/>
                    <a:pt x="106466" y="17916"/>
                  </a:cubicBezTo>
                  <a:cubicBezTo>
                    <a:pt x="110977" y="17500"/>
                    <a:pt x="115488" y="19166"/>
                    <a:pt x="115488" y="21666"/>
                  </a:cubicBezTo>
                  <a:cubicBezTo>
                    <a:pt x="115488" y="53333"/>
                    <a:pt x="115488" y="53333"/>
                    <a:pt x="115488" y="53333"/>
                  </a:cubicBezTo>
                  <a:cubicBezTo>
                    <a:pt x="115488" y="58750"/>
                    <a:pt x="110075" y="63333"/>
                    <a:pt x="100150" y="65833"/>
                  </a:cubicBezTo>
                  <a:cubicBezTo>
                    <a:pt x="100150" y="66250"/>
                    <a:pt x="99248" y="66666"/>
                    <a:pt x="99248" y="67083"/>
                  </a:cubicBezTo>
                  <a:cubicBezTo>
                    <a:pt x="99248" y="76250"/>
                    <a:pt x="99248" y="76250"/>
                    <a:pt x="99248" y="76250"/>
                  </a:cubicBezTo>
                  <a:cubicBezTo>
                    <a:pt x="46015" y="76250"/>
                    <a:pt x="46015" y="76250"/>
                    <a:pt x="46015" y="76250"/>
                  </a:cubicBezTo>
                  <a:cubicBezTo>
                    <a:pt x="46015" y="67083"/>
                    <a:pt x="46015" y="67083"/>
                    <a:pt x="46015" y="67083"/>
                  </a:cubicBezTo>
                  <a:cubicBezTo>
                    <a:pt x="46015" y="66666"/>
                    <a:pt x="45112" y="66666"/>
                    <a:pt x="44210" y="66250"/>
                  </a:cubicBezTo>
                  <a:cubicBezTo>
                    <a:pt x="39699" y="65000"/>
                    <a:pt x="36090" y="63333"/>
                    <a:pt x="33383" y="61250"/>
                  </a:cubicBezTo>
                  <a:cubicBezTo>
                    <a:pt x="21654" y="52916"/>
                    <a:pt x="7218" y="38750"/>
                    <a:pt x="7218" y="38750"/>
                  </a:cubicBezTo>
                  <a:cubicBezTo>
                    <a:pt x="6315" y="38750"/>
                    <a:pt x="6315" y="38750"/>
                    <a:pt x="6315" y="38333"/>
                  </a:cubicBezTo>
                  <a:cubicBezTo>
                    <a:pt x="4511" y="37500"/>
                    <a:pt x="5413" y="35833"/>
                    <a:pt x="7218" y="3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9"/>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9"/>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9"/>
          <p:cNvSpPr txBox="1">
            <a:spLocks noGrp="1"/>
          </p:cNvSpPr>
          <p:nvPr>
            <p:ph type="body" idx="1"/>
          </p:nvPr>
        </p:nvSpPr>
        <p:spPr>
          <a:xfrm>
            <a:off x="6390750" y="439500"/>
            <a:ext cx="2122500" cy="4264200"/>
          </a:xfrm>
          <a:prstGeom prst="rect">
            <a:avLst/>
          </a:prstGeom>
        </p:spPr>
        <p:txBody>
          <a:bodyPr spcFirstLastPara="1" wrap="square" lIns="91425" tIns="91425" rIns="91425" bIns="91425" anchor="ctr" anchorCtr="0">
            <a:noAutofit/>
          </a:bodyPr>
          <a:lstStyle>
            <a:lvl1pPr marL="457200" lvl="0" indent="-228600">
              <a:spcBef>
                <a:spcPts val="360"/>
              </a:spcBef>
              <a:spcAft>
                <a:spcPts val="0"/>
              </a:spcAft>
              <a:buClr>
                <a:srgbClr val="FFFFFF"/>
              </a:buClr>
              <a:buSzPts val="1800"/>
              <a:buNone/>
              <a:defRPr sz="1800">
                <a:solidFill>
                  <a:srgbClr val="FFFFFF"/>
                </a:solidFill>
              </a:defRPr>
            </a:lvl1pPr>
          </a:lstStyle>
          <a:p>
            <a:endParaRPr/>
          </a:p>
        </p:txBody>
      </p:sp>
      <p:sp>
        <p:nvSpPr>
          <p:cNvPr id="223" name="Google Shape;223;p9"/>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hird">
  <p:cSld name="BLANK_1">
    <p:spTree>
      <p:nvGrpSpPr>
        <p:cNvPr id="1" name="Shape 228"/>
        <p:cNvGrpSpPr/>
        <p:nvPr/>
      </p:nvGrpSpPr>
      <p:grpSpPr>
        <a:xfrm>
          <a:off x="0" y="0"/>
          <a:ext cx="0" cy="0"/>
          <a:chOff x="0" y="0"/>
          <a:chExt cx="0" cy="0"/>
        </a:xfrm>
      </p:grpSpPr>
      <p:sp>
        <p:nvSpPr>
          <p:cNvPr id="229" name="Google Shape;229;p11"/>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0" y="0"/>
            <a:ext cx="3048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86975"/>
            <a:ext cx="51387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1pPr>
            <a:lvl2pPr lvl="1">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2pPr>
            <a:lvl3pPr lvl="2">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3pPr>
            <a:lvl4pPr lvl="3">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4pPr>
            <a:lvl5pPr lvl="4">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5pPr>
            <a:lvl6pPr lvl="5">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6pPr>
            <a:lvl7pPr lvl="6">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7pPr>
            <a:lvl8pPr lvl="7">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8pPr>
            <a:lvl9pPr lvl="8">
              <a:spcBef>
                <a:spcPts val="0"/>
              </a:spcBef>
              <a:spcAft>
                <a:spcPts val="0"/>
              </a:spcAft>
              <a:buClr>
                <a:schemeClr val="accent1"/>
              </a:buClr>
              <a:buSzPts val="3000"/>
              <a:buFont typeface="Miriam Libre"/>
              <a:buNone/>
              <a:defRPr sz="3000">
                <a:solidFill>
                  <a:schemeClr val="accent1"/>
                </a:solidFill>
                <a:latin typeface="Miriam Libre"/>
                <a:ea typeface="Miriam Libre"/>
                <a:cs typeface="Miriam Libre"/>
                <a:sym typeface="Miriam Libre"/>
              </a:defRPr>
            </a:lvl9pPr>
          </a:lstStyle>
          <a:p>
            <a:endParaRPr/>
          </a:p>
        </p:txBody>
      </p:sp>
      <p:sp>
        <p:nvSpPr>
          <p:cNvPr id="7" name="Google Shape;7;p1"/>
          <p:cNvSpPr txBox="1">
            <a:spLocks noGrp="1"/>
          </p:cNvSpPr>
          <p:nvPr>
            <p:ph type="body" idx="1"/>
          </p:nvPr>
        </p:nvSpPr>
        <p:spPr>
          <a:xfrm>
            <a:off x="457200" y="1657350"/>
            <a:ext cx="5138700" cy="31809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1pPr>
            <a:lvl2pPr marL="914400" lvl="1"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2pPr>
            <a:lvl3pPr marL="1371600" lvl="2" indent="-381000">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3pPr>
            <a:lvl4pPr marL="1828800" lvl="3"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4pPr>
            <a:lvl5pPr marL="2286000" lvl="4"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5pPr>
            <a:lvl6pPr marL="2743200" lvl="5"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6pPr>
            <a:lvl7pPr marL="3200400" lvl="6"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7pPr>
            <a:lvl8pPr marL="3657600" lvl="7"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8pPr>
            <a:lvl9pPr marL="4114800" lvl="8" indent="-381000">
              <a:spcBef>
                <a:spcPts val="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808000" y="2208175"/>
            <a:ext cx="336000" cy="727200"/>
          </a:xfrm>
          <a:prstGeom prst="rect">
            <a:avLst/>
          </a:prstGeom>
          <a:noFill/>
          <a:ln>
            <a:noFill/>
          </a:ln>
        </p:spPr>
        <p:txBody>
          <a:bodyPr spcFirstLastPara="1" wrap="square" lIns="91425" tIns="91425" rIns="91425" bIns="91425" anchor="ctr" anchorCtr="0">
            <a:noAutofit/>
          </a:bodyPr>
          <a:lstStyle>
            <a:lvl1pPr lvl="0" algn="ctr">
              <a:buNone/>
              <a:defRPr sz="1000">
                <a:solidFill>
                  <a:schemeClr val="lt1"/>
                </a:solidFill>
                <a:latin typeface="Barlow"/>
                <a:ea typeface="Barlow"/>
                <a:cs typeface="Barlow"/>
                <a:sym typeface="Barlow"/>
              </a:defRPr>
            </a:lvl1pPr>
            <a:lvl2pPr lvl="1" algn="ctr">
              <a:buNone/>
              <a:defRPr sz="1000">
                <a:solidFill>
                  <a:schemeClr val="lt1"/>
                </a:solidFill>
                <a:latin typeface="Barlow"/>
                <a:ea typeface="Barlow"/>
                <a:cs typeface="Barlow"/>
                <a:sym typeface="Barlow"/>
              </a:defRPr>
            </a:lvl2pPr>
            <a:lvl3pPr lvl="2" algn="ctr">
              <a:buNone/>
              <a:defRPr sz="1000">
                <a:solidFill>
                  <a:schemeClr val="lt1"/>
                </a:solidFill>
                <a:latin typeface="Barlow"/>
                <a:ea typeface="Barlow"/>
                <a:cs typeface="Barlow"/>
                <a:sym typeface="Barlow"/>
              </a:defRPr>
            </a:lvl3pPr>
            <a:lvl4pPr lvl="3" algn="ctr">
              <a:buNone/>
              <a:defRPr sz="1000">
                <a:solidFill>
                  <a:schemeClr val="lt1"/>
                </a:solidFill>
                <a:latin typeface="Barlow"/>
                <a:ea typeface="Barlow"/>
                <a:cs typeface="Barlow"/>
                <a:sym typeface="Barlow"/>
              </a:defRPr>
            </a:lvl4pPr>
            <a:lvl5pPr lvl="4" algn="ctr">
              <a:buNone/>
              <a:defRPr sz="1000">
                <a:solidFill>
                  <a:schemeClr val="lt1"/>
                </a:solidFill>
                <a:latin typeface="Barlow"/>
                <a:ea typeface="Barlow"/>
                <a:cs typeface="Barlow"/>
                <a:sym typeface="Barlow"/>
              </a:defRPr>
            </a:lvl5pPr>
            <a:lvl6pPr lvl="5" algn="ctr">
              <a:buNone/>
              <a:defRPr sz="1000">
                <a:solidFill>
                  <a:schemeClr val="lt1"/>
                </a:solidFill>
                <a:latin typeface="Barlow"/>
                <a:ea typeface="Barlow"/>
                <a:cs typeface="Barlow"/>
                <a:sym typeface="Barlow"/>
              </a:defRPr>
            </a:lvl6pPr>
            <a:lvl7pPr lvl="6" algn="ctr">
              <a:buNone/>
              <a:defRPr sz="1000">
                <a:solidFill>
                  <a:schemeClr val="lt1"/>
                </a:solidFill>
                <a:latin typeface="Barlow"/>
                <a:ea typeface="Barlow"/>
                <a:cs typeface="Barlow"/>
                <a:sym typeface="Barlow"/>
              </a:defRPr>
            </a:lvl7pPr>
            <a:lvl8pPr lvl="7" algn="ctr">
              <a:buNone/>
              <a:defRPr sz="1000">
                <a:solidFill>
                  <a:schemeClr val="lt1"/>
                </a:solidFill>
                <a:latin typeface="Barlow"/>
                <a:ea typeface="Barlow"/>
                <a:cs typeface="Barlow"/>
                <a:sym typeface="Barlow"/>
              </a:defRPr>
            </a:lvl8pPr>
            <a:lvl9pPr lvl="8" algn="ctr">
              <a:buNone/>
              <a:defRPr sz="1000">
                <a:solidFill>
                  <a:schemeClr val="lt1"/>
                </a:solidFill>
                <a:latin typeface="Barlow"/>
                <a:ea typeface="Barlow"/>
                <a:cs typeface="Barlow"/>
                <a:sym typeface="Barlow"/>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10.xml"/><Relationship Id="rId5" Type="http://schemas.openxmlformats.org/officeDocument/2006/relationships/image" Target="../media/image16.png"/><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5B0FE"/>
        </a:solidFill>
        <a:effectLst/>
      </p:bgPr>
    </p:bg>
    <p:spTree>
      <p:nvGrpSpPr>
        <p:cNvPr id="1" name="Shape 239"/>
        <p:cNvGrpSpPr/>
        <p:nvPr/>
      </p:nvGrpSpPr>
      <p:grpSpPr>
        <a:xfrm>
          <a:off x="0" y="0"/>
          <a:ext cx="0" cy="0"/>
          <a:chOff x="0" y="0"/>
          <a:chExt cx="0" cy="0"/>
        </a:xfrm>
      </p:grpSpPr>
      <p:sp>
        <p:nvSpPr>
          <p:cNvPr id="240" name="Google Shape;240;p13"/>
          <p:cNvSpPr txBox="1">
            <a:spLocks noGrp="1"/>
          </p:cNvSpPr>
          <p:nvPr>
            <p:ph type="ctrTitle"/>
          </p:nvPr>
        </p:nvSpPr>
        <p:spPr>
          <a:xfrm>
            <a:off x="2122500" y="1561650"/>
            <a:ext cx="4899000" cy="215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b="1" dirty="0">
                <a:solidFill>
                  <a:srgbClr val="000000"/>
                </a:solidFill>
                <a:latin typeface="Times New Roman"/>
                <a:ea typeface="Times New Roman"/>
                <a:cs typeface="Times New Roman"/>
                <a:sym typeface="Times New Roman"/>
              </a:rPr>
              <a:t>SOFT COMPUTING</a:t>
            </a:r>
            <a:endParaRPr sz="2900" b="1" dirty="0">
              <a:solidFill>
                <a:srgbClr val="000000"/>
              </a:solidFill>
              <a:latin typeface="Times New Roman"/>
              <a:ea typeface="Times New Roman"/>
              <a:cs typeface="Times New Roman"/>
              <a:sym typeface="Times New Roman"/>
            </a:endParaRPr>
          </a:p>
          <a:p>
            <a:pPr marL="0" lvl="0" indent="0" algn="ctr" rtl="0">
              <a:spcBef>
                <a:spcPts val="0"/>
              </a:spcBef>
              <a:spcAft>
                <a:spcPts val="0"/>
              </a:spcAft>
              <a:buNone/>
            </a:pPr>
            <a:r>
              <a:rPr lang="en" sz="2600" b="1" dirty="0">
                <a:solidFill>
                  <a:srgbClr val="FFFFFF"/>
                </a:solidFill>
                <a:latin typeface="Times New Roman"/>
                <a:ea typeface="Times New Roman"/>
                <a:cs typeface="Times New Roman"/>
                <a:sym typeface="Times New Roman"/>
              </a:rPr>
              <a:t>Title-Uncrewed Sensor Vehicle</a:t>
            </a:r>
            <a:endParaRPr sz="2600" b="1" dirty="0">
              <a:solidFill>
                <a:srgbClr val="FFFFFF"/>
              </a:solidFill>
              <a:latin typeface="Times New Roman"/>
              <a:ea typeface="Times New Roman"/>
              <a:cs typeface="Times New Roman"/>
              <a:sym typeface="Times New Roman"/>
            </a:endParaRPr>
          </a:p>
          <a:p>
            <a:pPr marL="0" lvl="0" indent="0" algn="ctr" rtl="0">
              <a:spcBef>
                <a:spcPts val="0"/>
              </a:spcBef>
              <a:spcAft>
                <a:spcPts val="0"/>
              </a:spcAft>
              <a:buNone/>
            </a:pPr>
            <a:r>
              <a:rPr lang="en" sz="1900" b="1" dirty="0">
                <a:solidFill>
                  <a:srgbClr val="FFFFFF"/>
                </a:solidFill>
                <a:latin typeface="Times New Roman"/>
                <a:ea typeface="Times New Roman"/>
                <a:cs typeface="Times New Roman"/>
                <a:sym typeface="Times New Roman"/>
              </a:rPr>
              <a:t>Using CNN and BPN </a:t>
            </a:r>
            <a:endParaRPr sz="1900" b="1" dirty="0">
              <a:solidFill>
                <a:srgbClr val="FFFFFF"/>
              </a:solidFill>
              <a:latin typeface="Times New Roman"/>
              <a:ea typeface="Times New Roman"/>
              <a:cs typeface="Times New Roman"/>
              <a:sym typeface="Times New Roman"/>
            </a:endParaRPr>
          </a:p>
          <a:p>
            <a:pPr marL="0" lvl="0" indent="0" algn="ctr" rtl="0">
              <a:spcBef>
                <a:spcPts val="0"/>
              </a:spcBef>
              <a:spcAft>
                <a:spcPts val="0"/>
              </a:spcAft>
              <a:buClr>
                <a:schemeClr val="dk1"/>
              </a:buClr>
              <a:buFont typeface="Arial"/>
              <a:buNone/>
            </a:pPr>
            <a:endParaRPr sz="3800" b="1" dirty="0">
              <a:solidFill>
                <a:srgbClr val="000000"/>
              </a:solidFill>
              <a:latin typeface="Times New Roman"/>
              <a:ea typeface="Times New Roman"/>
              <a:cs typeface="Times New Roman"/>
              <a:sym typeface="Times New Roman"/>
            </a:endParaRPr>
          </a:p>
          <a:p>
            <a:pPr marL="0" lvl="0" indent="0" algn="l" rtl="0">
              <a:spcBef>
                <a:spcPts val="0"/>
              </a:spcBef>
              <a:spcAft>
                <a:spcPts val="0"/>
              </a:spcAft>
              <a:buClr>
                <a:schemeClr val="dk1"/>
              </a:buClr>
              <a:buFont typeface="Arial"/>
              <a:buNone/>
            </a:pPr>
            <a:r>
              <a:rPr lang="en" sz="1800" b="1" dirty="0">
                <a:solidFill>
                  <a:srgbClr val="000000"/>
                </a:solidFill>
                <a:latin typeface="Times New Roman"/>
                <a:ea typeface="Times New Roman"/>
                <a:cs typeface="Times New Roman"/>
                <a:sym typeface="Times New Roman"/>
              </a:rPr>
              <a:t>      </a:t>
            </a:r>
            <a:endParaRPr sz="4000" b="1" dirty="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2"/>
          <p:cNvSpPr txBox="1">
            <a:spLocks noGrp="1"/>
          </p:cNvSpPr>
          <p:nvPr>
            <p:ph type="title"/>
          </p:nvPr>
        </p:nvSpPr>
        <p:spPr>
          <a:xfrm>
            <a:off x="143875" y="234925"/>
            <a:ext cx="5910000" cy="1273500"/>
          </a:xfrm>
          <a:prstGeom prst="rect">
            <a:avLst/>
          </a:prstGeom>
        </p:spPr>
        <p:txBody>
          <a:bodyPr spcFirstLastPara="1" wrap="square" lIns="91425" tIns="91425" rIns="91425" bIns="91425" anchor="b" anchorCtr="0">
            <a:noAutofit/>
          </a:bodyPr>
          <a:lstStyle/>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0" marR="570865" lvl="0" indent="0" algn="l" rtl="0">
              <a:lnSpc>
                <a:spcPct val="127000"/>
              </a:lnSpc>
              <a:spcBef>
                <a:spcPts val="0"/>
              </a:spcBef>
              <a:spcAft>
                <a:spcPts val="0"/>
              </a:spcAft>
              <a:buNone/>
            </a:pPr>
            <a:r>
              <a:rPr lang="en" sz="1800" b="1">
                <a:solidFill>
                  <a:srgbClr val="4F4A9E"/>
                </a:solidFill>
                <a:latin typeface="Times New Roman"/>
                <a:ea typeface="Times New Roman"/>
                <a:cs typeface="Times New Roman"/>
                <a:sym typeface="Times New Roman"/>
              </a:rPr>
              <a:t>2) Statistical localization exploiting convolutional </a:t>
            </a:r>
            <a:r>
              <a:rPr lang="en" sz="1800">
                <a:solidFill>
                  <a:srgbClr val="4F4A9E"/>
                </a:solidFill>
                <a:latin typeface="Times New Roman"/>
                <a:ea typeface="Times New Roman"/>
                <a:cs typeface="Times New Roman"/>
                <a:sym typeface="Times New Roman"/>
              </a:rPr>
              <a:t> </a:t>
            </a:r>
            <a:r>
              <a:rPr lang="en" sz="1800" b="1">
                <a:solidFill>
                  <a:srgbClr val="4F4A9E"/>
                </a:solidFill>
                <a:latin typeface="Times New Roman"/>
                <a:ea typeface="Times New Roman"/>
                <a:cs typeface="Times New Roman"/>
                <a:sym typeface="Times New Roman"/>
              </a:rPr>
              <a:t>neural network for an autonomous vehicle</a:t>
            </a:r>
            <a:r>
              <a:rPr lang="en" sz="1800">
                <a:solidFill>
                  <a:srgbClr val="4F4A9E"/>
                </a:solidFill>
                <a:latin typeface="Times New Roman"/>
                <a:ea typeface="Times New Roman"/>
                <a:cs typeface="Times New Roman"/>
                <a:sym typeface="Times New Roman"/>
              </a:rPr>
              <a:t> </a:t>
            </a:r>
            <a:endParaRPr sz="1800">
              <a:solidFill>
                <a:srgbClr val="4F4A9E"/>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298" name="Google Shape;298;p22"/>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299" name="Google Shape;299;p22"/>
          <p:cNvSpPr txBox="1">
            <a:spLocks noGrp="1"/>
          </p:cNvSpPr>
          <p:nvPr>
            <p:ph type="body" idx="1"/>
          </p:nvPr>
        </p:nvSpPr>
        <p:spPr>
          <a:xfrm>
            <a:off x="185200" y="1113900"/>
            <a:ext cx="5782200" cy="3930600"/>
          </a:xfrm>
          <a:prstGeom prst="rect">
            <a:avLst/>
          </a:prstGeom>
        </p:spPr>
        <p:txBody>
          <a:bodyPr spcFirstLastPara="1" wrap="square" lIns="91425" tIns="91425" rIns="91425" bIns="91425" anchor="t" anchorCtr="0">
            <a:noAutofit/>
          </a:bodyPr>
          <a:lstStyle/>
          <a:p>
            <a:pPr marL="60960" marR="101600" lvl="0" indent="-6350" algn="just" rtl="0">
              <a:spcBef>
                <a:spcPts val="0"/>
              </a:spcBef>
              <a:spcAft>
                <a:spcPts val="0"/>
              </a:spcAft>
              <a:buClr>
                <a:schemeClr val="dk1"/>
              </a:buClr>
              <a:buFont typeface="Arial"/>
              <a:buNone/>
            </a:pPr>
            <a:r>
              <a:rPr lang="en" sz="1500" b="1" u="sng">
                <a:latin typeface="Times New Roman"/>
                <a:ea typeface="Times New Roman"/>
                <a:cs typeface="Times New Roman"/>
                <a:sym typeface="Times New Roman"/>
              </a:rPr>
              <a:t>Abstract</a:t>
            </a:r>
            <a:r>
              <a:rPr lang="en" sz="1500" b="1">
                <a:latin typeface="Times New Roman"/>
                <a:ea typeface="Times New Roman"/>
                <a:cs typeface="Times New Roman"/>
                <a:sym typeface="Times New Roman"/>
              </a:rPr>
              <a:t>: </a:t>
            </a:r>
            <a:r>
              <a:rPr lang="en" sz="1500">
                <a:latin typeface="Times New Roman"/>
                <a:ea typeface="Times New Roman"/>
                <a:cs typeface="Times New Roman"/>
                <a:sym typeface="Times New Roman"/>
              </a:rPr>
              <a:t>From this paper, we can get to know that Self localization method will be proposed that exploits object recognition results by using convolutional neural networks (CNNs) for all the autonomous vehicles. Monte-Carlo localization (MCL) is one of the most popular localization methods that use odometry and distance sensor data for determining vehicle position. A global positional error means that particles representing a vehicle's position are distributed in the form of a multimodal distribution, i.e., the distribution has several peaks. Just, to overcome this problem, we propose a method in which an autonomous vehicle employs object recognition results, obtained using CNNs, as the measurement data with a Bag-of-Features representation in an integrative manner. The experimental results show that the proposed method can converge the distribution of the vehicle positions and particle orientations and reduce the global positional errors. </a:t>
            </a:r>
            <a:endParaRPr sz="1500">
              <a:latin typeface="Times New Roman"/>
              <a:ea typeface="Times New Roman"/>
              <a:cs typeface="Times New Roman"/>
              <a:sym typeface="Times New Roman"/>
            </a:endParaRPr>
          </a:p>
          <a:p>
            <a:pPr marL="0" lvl="0" indent="0" algn="l" rtl="0">
              <a:spcBef>
                <a:spcPts val="600"/>
              </a:spcBef>
              <a:spcAft>
                <a:spcPts val="0"/>
              </a:spcAft>
              <a:buNone/>
            </a:pPr>
            <a:endParaRPr sz="1500" b="1" u="sng">
              <a:solidFill>
                <a:srgbClr val="000000"/>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23"/>
          <p:cNvSpPr txBox="1">
            <a:spLocks noGrp="1"/>
          </p:cNvSpPr>
          <p:nvPr>
            <p:ph type="body" idx="1"/>
          </p:nvPr>
        </p:nvSpPr>
        <p:spPr>
          <a:xfrm>
            <a:off x="185200" y="927325"/>
            <a:ext cx="5782200" cy="3944100"/>
          </a:xfrm>
          <a:prstGeom prst="rect">
            <a:avLst/>
          </a:prstGeom>
        </p:spPr>
        <p:txBody>
          <a:bodyPr spcFirstLastPara="1" wrap="square" lIns="91425" tIns="91425" rIns="91425" bIns="91425" anchor="t" anchorCtr="0">
            <a:noAutofit/>
          </a:bodyPr>
          <a:lstStyle/>
          <a:p>
            <a:pPr marL="60960" marR="92710" lvl="0" indent="-6350" algn="just" rtl="0">
              <a:spcBef>
                <a:spcPts val="0"/>
              </a:spcBef>
              <a:spcAft>
                <a:spcPts val="0"/>
              </a:spcAft>
              <a:buNone/>
            </a:pPr>
            <a:r>
              <a:rPr lang="en" sz="1500" b="1" u="sng">
                <a:latin typeface="Times New Roman"/>
                <a:ea typeface="Times New Roman"/>
                <a:cs typeface="Times New Roman"/>
                <a:sym typeface="Times New Roman"/>
              </a:rPr>
              <a:t>Abstract: </a:t>
            </a:r>
            <a:r>
              <a:rPr lang="en" sz="1500">
                <a:latin typeface="Times New Roman"/>
                <a:ea typeface="Times New Roman"/>
                <a:cs typeface="Times New Roman"/>
                <a:sym typeface="Times New Roman"/>
              </a:rPr>
              <a:t>There are many successful applications of Back propagation (BP) for training multilayer neural networks. However, it has many shortcomings. Learning often takes long time to converge, and it may fall into local minima. One of the possible remedies to escape from local minima is by using a very small learning rate, which slows down the learning process. The proposed algorithm presented in this study used for training depends on a multilayer neural network with a very small learning rate, especially when using a large training set size. It can be applied in a generic manner for any network size that uses a back propagation algorithm through an optical time (seen time). The paper describes the proposed algorithm, and how it can improve the performance of back propagation (BP). The feasibility of proposed algorithm is shown throughout number of experiments on different network architectures. </a:t>
            </a:r>
            <a:endParaRPr sz="1500">
              <a:latin typeface="Times New Roman"/>
              <a:ea typeface="Times New Roman"/>
              <a:cs typeface="Times New Roman"/>
              <a:sym typeface="Times New Roman"/>
            </a:endParaRPr>
          </a:p>
          <a:p>
            <a:pPr marL="0" lvl="0" indent="0" algn="just" rtl="0">
              <a:spcBef>
                <a:spcPts val="70"/>
              </a:spcBef>
              <a:spcAft>
                <a:spcPts val="0"/>
              </a:spcAft>
              <a:buNone/>
            </a:pPr>
            <a:endParaRPr sz="1500" b="1" u="sng">
              <a:latin typeface="Times New Roman"/>
              <a:ea typeface="Times New Roman"/>
              <a:cs typeface="Times New Roman"/>
              <a:sym typeface="Times New Roman"/>
            </a:endParaRPr>
          </a:p>
          <a:p>
            <a:pPr marL="0" lvl="0" indent="0" algn="l" rtl="0">
              <a:spcBef>
                <a:spcPts val="600"/>
              </a:spcBef>
              <a:spcAft>
                <a:spcPts val="0"/>
              </a:spcAft>
              <a:buNone/>
            </a:pPr>
            <a:endParaRPr/>
          </a:p>
        </p:txBody>
      </p:sp>
      <p:sp>
        <p:nvSpPr>
          <p:cNvPr id="305" name="Google Shape;305;p23"/>
          <p:cNvSpPr txBox="1">
            <a:spLocks noGrp="1"/>
          </p:cNvSpPr>
          <p:nvPr>
            <p:ph type="title"/>
          </p:nvPr>
        </p:nvSpPr>
        <p:spPr>
          <a:xfrm>
            <a:off x="185200" y="173100"/>
            <a:ext cx="5831700" cy="890100"/>
          </a:xfrm>
          <a:prstGeom prst="rect">
            <a:avLst/>
          </a:prstGeom>
        </p:spPr>
        <p:txBody>
          <a:bodyPr spcFirstLastPara="1" wrap="square" lIns="91425" tIns="91425" rIns="91425" bIns="91425" anchor="b" anchorCtr="0">
            <a:noAutofit/>
          </a:bodyPr>
          <a:lstStyle/>
          <a:p>
            <a:pPr marL="194945" lvl="0" indent="0" algn="l" rtl="0">
              <a:lnSpc>
                <a:spcPct val="99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194945" lvl="0" indent="0" algn="l" rtl="0">
              <a:lnSpc>
                <a:spcPct val="99000"/>
              </a:lnSpc>
              <a:spcBef>
                <a:spcPts val="0"/>
              </a:spcBef>
              <a:spcAft>
                <a:spcPts val="0"/>
              </a:spcAft>
              <a:buNone/>
            </a:pPr>
            <a:r>
              <a:rPr lang="en" sz="1800" b="1">
                <a:solidFill>
                  <a:srgbClr val="4F4A9E"/>
                </a:solidFill>
                <a:latin typeface="Times New Roman"/>
                <a:ea typeface="Times New Roman"/>
                <a:cs typeface="Times New Roman"/>
                <a:sym typeface="Times New Roman"/>
              </a:rPr>
              <a:t>3) Speeding up Back-Propagation Neural Networks</a:t>
            </a:r>
            <a:endParaRPr sz="18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200"/>
          </a:p>
        </p:txBody>
      </p:sp>
      <p:sp>
        <p:nvSpPr>
          <p:cNvPr id="306" name="Google Shape;306;p23"/>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24"/>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312" name="Google Shape;312;p24"/>
          <p:cNvSpPr txBox="1"/>
          <p:nvPr/>
        </p:nvSpPr>
        <p:spPr>
          <a:xfrm>
            <a:off x="119150" y="178725"/>
            <a:ext cx="5811000" cy="1256700"/>
          </a:xfrm>
          <a:prstGeom prst="rect">
            <a:avLst/>
          </a:prstGeom>
          <a:noFill/>
          <a:ln>
            <a:noFill/>
          </a:ln>
        </p:spPr>
        <p:txBody>
          <a:bodyPr spcFirstLastPara="1" wrap="square" lIns="91425" tIns="91425" rIns="91425" bIns="91425" anchor="t" anchorCtr="0">
            <a:noAutofit/>
          </a:bodyPr>
          <a:lstStyle/>
          <a:p>
            <a:pPr marL="0" marR="570865" lvl="0" indent="0" algn="l" rtl="0">
              <a:lnSpc>
                <a:spcPct val="127000"/>
              </a:lnSpc>
              <a:spcBef>
                <a:spcPts val="0"/>
              </a:spcBef>
              <a:spcAft>
                <a:spcPts val="0"/>
              </a:spcAft>
              <a:buClr>
                <a:schemeClr val="dk1"/>
              </a:buClr>
              <a:buSzPts val="1100"/>
              <a:buFont typeface="Arial"/>
              <a:buNone/>
            </a:pPr>
            <a:r>
              <a:rPr lang="en" sz="1800" b="1">
                <a:solidFill>
                  <a:srgbClr val="4F4A9E"/>
                </a:solidFill>
                <a:latin typeface="Times New Roman"/>
                <a:ea typeface="Times New Roman"/>
                <a:cs typeface="Times New Roman"/>
                <a:sym typeface="Times New Roman"/>
              </a:rPr>
              <a:t>4) Combination of Fuzzy Logic Control and Back Propagation Neural Networks for the Autonomous Driving Control of Car-Like Mobile Robot Systems </a:t>
            </a:r>
            <a:endParaRPr>
              <a:solidFill>
                <a:srgbClr val="4F4A9E"/>
              </a:solidFill>
              <a:latin typeface="Times New Roman"/>
              <a:ea typeface="Times New Roman"/>
              <a:cs typeface="Times New Roman"/>
              <a:sym typeface="Times New Roman"/>
            </a:endParaRPr>
          </a:p>
          <a:p>
            <a:pPr marL="0" marR="570865" lvl="0" indent="0" algn="l" rtl="0">
              <a:lnSpc>
                <a:spcPct val="127000"/>
              </a:lnSpc>
              <a:spcBef>
                <a:spcPts val="0"/>
              </a:spcBef>
              <a:spcAft>
                <a:spcPts val="0"/>
              </a:spcAft>
              <a:buClr>
                <a:schemeClr val="dk1"/>
              </a:buClr>
              <a:buSzPts val="1100"/>
              <a:buFont typeface="Arial"/>
              <a:buNone/>
            </a:pPr>
            <a:r>
              <a:rPr lang="en" sz="1800">
                <a:solidFill>
                  <a:srgbClr val="4F4A9E"/>
                </a:solidFill>
                <a:latin typeface="Times New Roman"/>
                <a:ea typeface="Times New Roman"/>
                <a:cs typeface="Times New Roman"/>
                <a:sym typeface="Times New Roman"/>
              </a:rPr>
              <a:t> </a:t>
            </a:r>
            <a:endParaRPr sz="1800">
              <a:solidFill>
                <a:srgbClr val="4F4A9E"/>
              </a:solidFill>
              <a:latin typeface="Times New Roman"/>
              <a:ea typeface="Times New Roman"/>
              <a:cs typeface="Times New Roman"/>
              <a:sym typeface="Times New Roman"/>
            </a:endParaRPr>
          </a:p>
          <a:p>
            <a:pPr marL="0" lvl="0" indent="0" algn="l" rtl="0">
              <a:spcBef>
                <a:spcPts val="0"/>
              </a:spcBef>
              <a:spcAft>
                <a:spcPts val="0"/>
              </a:spcAft>
              <a:buNone/>
            </a:pPr>
            <a:endParaRPr>
              <a:latin typeface="Barlow Light"/>
              <a:ea typeface="Barlow Light"/>
              <a:cs typeface="Barlow Light"/>
              <a:sym typeface="Barlow Light"/>
            </a:endParaRPr>
          </a:p>
        </p:txBody>
      </p:sp>
      <p:sp>
        <p:nvSpPr>
          <p:cNvPr id="313" name="Google Shape;313;p24"/>
          <p:cNvSpPr txBox="1">
            <a:spLocks noGrp="1"/>
          </p:cNvSpPr>
          <p:nvPr>
            <p:ph type="body" idx="1"/>
          </p:nvPr>
        </p:nvSpPr>
        <p:spPr>
          <a:xfrm>
            <a:off x="185200" y="1435425"/>
            <a:ext cx="5782200" cy="3435900"/>
          </a:xfrm>
          <a:prstGeom prst="rect">
            <a:avLst/>
          </a:prstGeom>
        </p:spPr>
        <p:txBody>
          <a:bodyPr spcFirstLastPara="1" wrap="square" lIns="91425" tIns="91425" rIns="91425" bIns="91425" anchor="t" anchorCtr="0">
            <a:noAutofit/>
          </a:bodyPr>
          <a:lstStyle/>
          <a:p>
            <a:pPr marL="0" marR="635" lvl="0" indent="0" algn="just" rtl="0">
              <a:spcBef>
                <a:spcPts val="0"/>
              </a:spcBef>
              <a:spcAft>
                <a:spcPts val="0"/>
              </a:spcAft>
              <a:buClr>
                <a:schemeClr val="dk1"/>
              </a:buClr>
              <a:buFont typeface="Arial"/>
              <a:buNone/>
            </a:pPr>
            <a:r>
              <a:rPr lang="en" sz="1500" b="1" u="sng">
                <a:latin typeface="Times New Roman"/>
                <a:ea typeface="Times New Roman"/>
                <a:cs typeface="Times New Roman"/>
                <a:sym typeface="Times New Roman"/>
              </a:rPr>
              <a:t>Abstract: </a:t>
            </a:r>
            <a:r>
              <a:rPr lang="en" sz="1500">
                <a:latin typeface="Times New Roman"/>
                <a:ea typeface="Times New Roman"/>
                <a:cs typeface="Times New Roman"/>
                <a:sym typeface="Times New Roman"/>
              </a:rPr>
              <a:t>This paper designs a sensor-based behavior fusion mechanism for car-like mobile robot to implement the autonomous driving mission. First, a design of collision prevention system is introduced for the car-like mobile robot. Secondly, the wall-following controller composed of a back propagation neural network and a fuzzy logic control is proposed to make the CLMR move smoothly in the unknown and changing environment. Moreover, the controller design for auto-parking issue which is not only considered the normal parking condition, but taken the complex parking condition into account, is also revealed in this manuscript. Computer simulation results illustrate the effectiveness of the proposed sensor-based behavior fusion mechanism. Finally, the real-time experiments of the autonomous driving control on the test ground demonstrate the feasibility of CLMR maneuvers. </a:t>
            </a:r>
            <a:endParaRPr sz="1500">
              <a:latin typeface="Arial"/>
              <a:ea typeface="Arial"/>
              <a:cs typeface="Arial"/>
              <a:sym typeface="Arial"/>
            </a:endParaRPr>
          </a:p>
          <a:p>
            <a:pPr marL="60960" marR="635" lvl="0" indent="-6350" algn="just" rtl="0">
              <a:spcBef>
                <a:spcPts val="170"/>
              </a:spcBef>
              <a:spcAft>
                <a:spcPts val="0"/>
              </a:spcAft>
              <a:buClr>
                <a:schemeClr val="dk1"/>
              </a:buClr>
              <a:buFont typeface="Arial"/>
              <a:buNone/>
            </a:pPr>
            <a:r>
              <a:rPr lang="en" sz="1500">
                <a:latin typeface="Times New Roman"/>
                <a:ea typeface="Times New Roman"/>
                <a:cs typeface="Times New Roman"/>
                <a:sym typeface="Times New Roman"/>
              </a:rPr>
              <a:t> </a:t>
            </a:r>
            <a:endParaRPr sz="1500">
              <a:latin typeface="Arial"/>
              <a:ea typeface="Arial"/>
              <a:cs typeface="Arial"/>
              <a:sym typeface="Arial"/>
            </a:endParaRPr>
          </a:p>
          <a:p>
            <a:pPr marL="0" lvl="0" indent="0" algn="just" rtl="0">
              <a:spcBef>
                <a:spcPts val="600"/>
              </a:spcBef>
              <a:spcAft>
                <a:spcPts val="0"/>
              </a:spcAft>
              <a:buNone/>
            </a:pPr>
            <a:endParaRPr sz="1500" b="1" u="sng">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25"/>
          <p:cNvSpPr txBox="1">
            <a:spLocks noGrp="1"/>
          </p:cNvSpPr>
          <p:nvPr>
            <p:ph type="ctrTitle"/>
          </p:nvPr>
        </p:nvSpPr>
        <p:spPr>
          <a:xfrm>
            <a:off x="1380300" y="1298250"/>
            <a:ext cx="6070800" cy="153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700"/>
              <a:t>Methodology</a:t>
            </a:r>
            <a:endParaRPr sz="37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26"/>
          <p:cNvSpPr txBox="1">
            <a:spLocks noGrp="1"/>
          </p:cNvSpPr>
          <p:nvPr>
            <p:ph type="title"/>
          </p:nvPr>
        </p:nvSpPr>
        <p:spPr>
          <a:xfrm>
            <a:off x="358050" y="140800"/>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Data Generation</a:t>
            </a:r>
            <a:endParaRPr b="1"/>
          </a:p>
        </p:txBody>
      </p:sp>
      <p:sp>
        <p:nvSpPr>
          <p:cNvPr id="324" name="Google Shape;324;p26"/>
          <p:cNvSpPr txBox="1">
            <a:spLocks noGrp="1"/>
          </p:cNvSpPr>
          <p:nvPr>
            <p:ph type="body" idx="1"/>
          </p:nvPr>
        </p:nvSpPr>
        <p:spPr>
          <a:xfrm>
            <a:off x="258900" y="1492750"/>
            <a:ext cx="5661000" cy="30450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A5B0FE"/>
              </a:buClr>
              <a:buSzPts val="1500"/>
              <a:buChar char="●"/>
            </a:pPr>
            <a:r>
              <a:rPr lang="en" sz="1500" dirty="0">
                <a:latin typeface="Times New Roman"/>
                <a:ea typeface="Times New Roman"/>
                <a:cs typeface="Times New Roman"/>
                <a:sym typeface="Times New Roman"/>
              </a:rPr>
              <a:t>Records images from center, left, and right cameras with respect to associated steering angle, speed, throttle and brake. </a:t>
            </a:r>
            <a:endParaRPr sz="1500" dirty="0">
              <a:latin typeface="Times New Roman"/>
              <a:ea typeface="Times New Roman"/>
              <a:cs typeface="Times New Roman"/>
              <a:sym typeface="Times New Roman"/>
            </a:endParaRPr>
          </a:p>
          <a:p>
            <a:pPr marL="457200" lvl="0" indent="-323850" algn="l" rtl="0">
              <a:spcBef>
                <a:spcPts val="0"/>
              </a:spcBef>
              <a:spcAft>
                <a:spcPts val="0"/>
              </a:spcAft>
              <a:buClr>
                <a:srgbClr val="A5B0FE"/>
              </a:buClr>
              <a:buSzPts val="1500"/>
              <a:buFont typeface="Times New Roman"/>
              <a:buChar char="●"/>
            </a:pPr>
            <a:r>
              <a:rPr lang="en" sz="1500" dirty="0">
                <a:latin typeface="Times New Roman"/>
                <a:ea typeface="Times New Roman"/>
                <a:cs typeface="Times New Roman"/>
                <a:sym typeface="Times New Roman"/>
              </a:rPr>
              <a:t>Saves to CSV</a:t>
            </a:r>
            <a:endParaRPr sz="1500" dirty="0">
              <a:latin typeface="Arial"/>
              <a:ea typeface="Arial"/>
              <a:cs typeface="Arial"/>
              <a:sym typeface="Arial"/>
            </a:endParaRPr>
          </a:p>
          <a:p>
            <a:pPr marL="457200" lvl="0" indent="-304800" algn="l" rtl="0">
              <a:spcBef>
                <a:spcPts val="0"/>
              </a:spcBef>
              <a:spcAft>
                <a:spcPts val="0"/>
              </a:spcAft>
              <a:buClr>
                <a:srgbClr val="A5B0FE"/>
              </a:buClr>
              <a:buSzPts val="1200"/>
              <a:buFont typeface="Times New Roman"/>
              <a:buChar char="●"/>
            </a:pPr>
            <a:r>
              <a:rPr lang="en" sz="1500" dirty="0">
                <a:latin typeface="Times New Roman"/>
                <a:ea typeface="Times New Roman"/>
                <a:cs typeface="Times New Roman"/>
                <a:sym typeface="Times New Roman"/>
              </a:rPr>
              <a:t>Ideally we need a  joystick , but keyboard works too. </a:t>
            </a:r>
            <a:endParaRPr sz="1100" dirty="0">
              <a:latin typeface="Arial"/>
              <a:ea typeface="Arial"/>
              <a:cs typeface="Arial"/>
              <a:sym typeface="Arial"/>
            </a:endParaRPr>
          </a:p>
          <a:p>
            <a:pPr marL="457200" lvl="0" indent="-323850" algn="l" rtl="0">
              <a:spcBef>
                <a:spcPts val="0"/>
              </a:spcBef>
              <a:spcAft>
                <a:spcPts val="0"/>
              </a:spcAft>
              <a:buClr>
                <a:srgbClr val="A5B0FE"/>
              </a:buClr>
              <a:buSzPts val="1500"/>
              <a:buFont typeface="Times New Roman"/>
              <a:buChar char="●"/>
            </a:pPr>
            <a:r>
              <a:rPr lang="en" sz="1500">
                <a:latin typeface="Times New Roman"/>
                <a:ea typeface="Times New Roman"/>
                <a:cs typeface="Times New Roman"/>
                <a:sym typeface="Times New Roman"/>
              </a:rPr>
              <a:t>Training data generates over 7000 images.</a:t>
            </a:r>
            <a:endParaRPr sz="1500" dirty="0">
              <a:latin typeface="Times New Roman"/>
              <a:ea typeface="Times New Roman"/>
              <a:cs typeface="Times New Roman"/>
              <a:sym typeface="Times New Roman"/>
            </a:endParaRPr>
          </a:p>
          <a:p>
            <a:pPr marL="457200" lvl="0" indent="-323850" algn="l" rtl="0">
              <a:spcBef>
                <a:spcPts val="0"/>
              </a:spcBef>
              <a:spcAft>
                <a:spcPts val="0"/>
              </a:spcAft>
              <a:buClr>
                <a:srgbClr val="A5B0FE"/>
              </a:buClr>
              <a:buSzPts val="1500"/>
              <a:buFont typeface="Times New Roman"/>
              <a:buChar char="●"/>
            </a:pPr>
            <a:r>
              <a:rPr lang="en" sz="1500" dirty="0">
                <a:latin typeface="Times New Roman"/>
                <a:ea typeface="Times New Roman"/>
                <a:cs typeface="Times New Roman"/>
                <a:sym typeface="Times New Roman"/>
              </a:rPr>
              <a:t>The steering angle corresponds to radian value range from -1 to +1. When steering angle is straight value is 0, left is -1and right is +1.</a:t>
            </a:r>
            <a:endParaRPr sz="1500" dirty="0">
              <a:latin typeface="Times New Roman"/>
              <a:ea typeface="Times New Roman"/>
              <a:cs typeface="Times New Roman"/>
              <a:sym typeface="Times New Roman"/>
            </a:endParaRPr>
          </a:p>
        </p:txBody>
      </p:sp>
      <p:sp>
        <p:nvSpPr>
          <p:cNvPr id="325" name="Google Shape;325;p26"/>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29"/>
        <p:cNvGrpSpPr/>
        <p:nvPr/>
      </p:nvGrpSpPr>
      <p:grpSpPr>
        <a:xfrm>
          <a:off x="0" y="0"/>
          <a:ext cx="0" cy="0"/>
          <a:chOff x="0" y="0"/>
          <a:chExt cx="0" cy="0"/>
        </a:xfrm>
      </p:grpSpPr>
      <p:sp>
        <p:nvSpPr>
          <p:cNvPr id="330" name="Google Shape;330;p27"/>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331" name="Google Shape;331;p27"/>
          <p:cNvSpPr txBox="1">
            <a:spLocks noGrp="1"/>
          </p:cNvSpPr>
          <p:nvPr>
            <p:ph type="title" idx="4294967295"/>
          </p:nvPr>
        </p:nvSpPr>
        <p:spPr>
          <a:xfrm>
            <a:off x="3071650" y="131725"/>
            <a:ext cx="3000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Training mode</a:t>
            </a:r>
            <a:endParaRPr b="1"/>
          </a:p>
        </p:txBody>
      </p:sp>
      <p:sp>
        <p:nvSpPr>
          <p:cNvPr id="332" name="Google Shape;332;p27"/>
          <p:cNvSpPr txBox="1">
            <a:spLocks noGrp="1"/>
          </p:cNvSpPr>
          <p:nvPr>
            <p:ph type="body" idx="4294967295"/>
          </p:nvPr>
        </p:nvSpPr>
        <p:spPr>
          <a:xfrm>
            <a:off x="308200" y="914950"/>
            <a:ext cx="8527500" cy="379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sz="2000" u="sng">
                <a:latin typeface="Times New Roman"/>
                <a:ea typeface="Times New Roman"/>
                <a:cs typeface="Times New Roman"/>
                <a:sym typeface="Times New Roman"/>
              </a:rPr>
              <a:t>Hardware design</a:t>
            </a:r>
            <a:endParaRPr sz="2000" u="sng">
              <a:solidFill>
                <a:srgbClr val="000000"/>
              </a:solidFill>
            </a:endParaRPr>
          </a:p>
        </p:txBody>
      </p:sp>
      <p:pic>
        <p:nvPicPr>
          <p:cNvPr id="333" name="Google Shape;333;p27"/>
          <p:cNvPicPr preferRelativeResize="0"/>
          <p:nvPr/>
        </p:nvPicPr>
        <p:blipFill rotWithShape="1">
          <a:blip r:embed="rId3">
            <a:alphaModFix/>
          </a:blip>
          <a:srcRect/>
          <a:stretch/>
        </p:blipFill>
        <p:spPr>
          <a:xfrm>
            <a:off x="774475" y="1458975"/>
            <a:ext cx="7752326" cy="36843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7"/>
        <p:cNvGrpSpPr/>
        <p:nvPr/>
      </p:nvGrpSpPr>
      <p:grpSpPr>
        <a:xfrm>
          <a:off x="0" y="0"/>
          <a:ext cx="0" cy="0"/>
          <a:chOff x="0" y="0"/>
          <a:chExt cx="0" cy="0"/>
        </a:xfrm>
      </p:grpSpPr>
      <p:sp>
        <p:nvSpPr>
          <p:cNvPr id="338" name="Google Shape;338;p28"/>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339" name="Google Shape;339;p28"/>
          <p:cNvSpPr txBox="1">
            <a:spLocks noGrp="1"/>
          </p:cNvSpPr>
          <p:nvPr>
            <p:ph type="title" idx="4294967295"/>
          </p:nvPr>
        </p:nvSpPr>
        <p:spPr>
          <a:xfrm>
            <a:off x="3071650" y="131725"/>
            <a:ext cx="3000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Training mode</a:t>
            </a:r>
            <a:endParaRPr b="1"/>
          </a:p>
        </p:txBody>
      </p:sp>
      <p:sp>
        <p:nvSpPr>
          <p:cNvPr id="340" name="Google Shape;340;p28"/>
          <p:cNvSpPr txBox="1">
            <a:spLocks noGrp="1"/>
          </p:cNvSpPr>
          <p:nvPr>
            <p:ph type="body" idx="4294967295"/>
          </p:nvPr>
        </p:nvSpPr>
        <p:spPr>
          <a:xfrm>
            <a:off x="308200" y="914950"/>
            <a:ext cx="8527500" cy="379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sz="2000" u="sng">
                <a:latin typeface="Times New Roman"/>
                <a:ea typeface="Times New Roman"/>
                <a:cs typeface="Times New Roman"/>
                <a:sym typeface="Times New Roman"/>
              </a:rPr>
              <a:t>Software design</a:t>
            </a:r>
            <a:endParaRPr sz="2000" u="sng">
              <a:solidFill>
                <a:srgbClr val="000000"/>
              </a:solidFill>
            </a:endParaRPr>
          </a:p>
        </p:txBody>
      </p:sp>
      <p:pic>
        <p:nvPicPr>
          <p:cNvPr id="341" name="Google Shape;341;p28"/>
          <p:cNvPicPr preferRelativeResize="0"/>
          <p:nvPr/>
        </p:nvPicPr>
        <p:blipFill rotWithShape="1">
          <a:blip r:embed="rId3">
            <a:alphaModFix/>
          </a:blip>
          <a:srcRect/>
          <a:stretch/>
        </p:blipFill>
        <p:spPr>
          <a:xfrm>
            <a:off x="428250" y="1471350"/>
            <a:ext cx="8308725" cy="36720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29"/>
          <p:cNvSpPr txBox="1">
            <a:spLocks noGrp="1"/>
          </p:cNvSpPr>
          <p:nvPr>
            <p:ph type="title"/>
          </p:nvPr>
        </p:nvSpPr>
        <p:spPr>
          <a:xfrm>
            <a:off x="358050" y="140800"/>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Training mode</a:t>
            </a:r>
            <a:endParaRPr b="1"/>
          </a:p>
        </p:txBody>
      </p:sp>
      <p:sp>
        <p:nvSpPr>
          <p:cNvPr id="347" name="Google Shape;347;p29"/>
          <p:cNvSpPr txBox="1">
            <a:spLocks noGrp="1"/>
          </p:cNvSpPr>
          <p:nvPr>
            <p:ph type="body" idx="1"/>
          </p:nvPr>
        </p:nvSpPr>
        <p:spPr>
          <a:xfrm>
            <a:off x="258900" y="998200"/>
            <a:ext cx="5661000" cy="3786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sz="2000" u="sng">
                <a:latin typeface="Times New Roman"/>
                <a:ea typeface="Times New Roman"/>
                <a:cs typeface="Times New Roman"/>
                <a:sym typeface="Times New Roman"/>
              </a:rPr>
              <a:t>Main Building Blocks</a:t>
            </a:r>
            <a:endParaRPr sz="2000" u="sng">
              <a:latin typeface="Times New Roman"/>
              <a:ea typeface="Times New Roman"/>
              <a:cs typeface="Times New Roman"/>
              <a:sym typeface="Times New Roman"/>
            </a:endParaRPr>
          </a:p>
          <a:p>
            <a:pPr marL="0" lvl="0" indent="0" algn="l" rtl="0">
              <a:spcBef>
                <a:spcPts val="600"/>
              </a:spcBef>
              <a:spcAft>
                <a:spcPts val="0"/>
              </a:spcAft>
              <a:buClr>
                <a:schemeClr val="dk1"/>
              </a:buClr>
              <a:buSzPts val="1100"/>
              <a:buFont typeface="Arial"/>
              <a:buNone/>
            </a:pPr>
            <a:endParaRPr sz="2000" u="sng">
              <a:latin typeface="Times New Roman"/>
              <a:ea typeface="Times New Roman"/>
              <a:cs typeface="Times New Roman"/>
              <a:sym typeface="Times New Roman"/>
            </a:endParaRPr>
          </a:p>
          <a:p>
            <a:pPr marL="457200" lvl="0" indent="-323850" algn="l" rtl="0">
              <a:spcBef>
                <a:spcPts val="600"/>
              </a:spcBef>
              <a:spcAft>
                <a:spcPts val="0"/>
              </a:spcAft>
              <a:buSzPts val="1500"/>
              <a:buFont typeface="Times New Roman"/>
              <a:buChar char="▹"/>
            </a:pPr>
            <a:r>
              <a:rPr lang="en" sz="1500">
                <a:latin typeface="Times New Roman"/>
                <a:ea typeface="Times New Roman"/>
                <a:cs typeface="Times New Roman"/>
                <a:sym typeface="Times New Roman"/>
              </a:rPr>
              <a:t>Convolutional Neural Networks</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Char char="▹"/>
            </a:pPr>
            <a:r>
              <a:rPr lang="en" sz="1500">
                <a:latin typeface="Times New Roman"/>
                <a:ea typeface="Times New Roman"/>
                <a:cs typeface="Times New Roman"/>
                <a:sym typeface="Times New Roman"/>
              </a:rPr>
              <a:t>Ultrasonic sensors</a:t>
            </a:r>
            <a:endParaRPr sz="1500">
              <a:latin typeface="Times New Roman"/>
              <a:ea typeface="Times New Roman"/>
              <a:cs typeface="Times New Roman"/>
              <a:sym typeface="Times New Roman"/>
            </a:endParaRPr>
          </a:p>
        </p:txBody>
      </p:sp>
      <p:sp>
        <p:nvSpPr>
          <p:cNvPr id="348" name="Google Shape;348;p29"/>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349" name="Google Shape;349;p29"/>
          <p:cNvSpPr/>
          <p:nvPr/>
        </p:nvSpPr>
        <p:spPr>
          <a:xfrm>
            <a:off x="1095925" y="2497575"/>
            <a:ext cx="160800" cy="21885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9"/>
          <p:cNvSpPr/>
          <p:nvPr/>
        </p:nvSpPr>
        <p:spPr>
          <a:xfrm>
            <a:off x="1231925" y="2695400"/>
            <a:ext cx="778800" cy="160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9"/>
          <p:cNvSpPr/>
          <p:nvPr/>
        </p:nvSpPr>
        <p:spPr>
          <a:xfrm>
            <a:off x="1231925" y="3169250"/>
            <a:ext cx="778800" cy="160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9"/>
          <p:cNvSpPr/>
          <p:nvPr/>
        </p:nvSpPr>
        <p:spPr>
          <a:xfrm>
            <a:off x="1231925" y="3643100"/>
            <a:ext cx="778800" cy="160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9"/>
          <p:cNvSpPr/>
          <p:nvPr/>
        </p:nvSpPr>
        <p:spPr>
          <a:xfrm>
            <a:off x="1231925" y="4191200"/>
            <a:ext cx="778800" cy="160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9"/>
          <p:cNvSpPr txBox="1"/>
          <p:nvPr/>
        </p:nvSpPr>
        <p:spPr>
          <a:xfrm>
            <a:off x="2111400" y="2554400"/>
            <a:ext cx="1632000" cy="30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Light"/>
                <a:ea typeface="Barlow Light"/>
                <a:cs typeface="Barlow Light"/>
                <a:sym typeface="Barlow Light"/>
              </a:rPr>
              <a:t>Steering angle</a:t>
            </a:r>
            <a:endParaRPr>
              <a:latin typeface="Barlow Light"/>
              <a:ea typeface="Barlow Light"/>
              <a:cs typeface="Barlow Light"/>
              <a:sym typeface="Barlow Light"/>
            </a:endParaRPr>
          </a:p>
        </p:txBody>
      </p:sp>
      <p:sp>
        <p:nvSpPr>
          <p:cNvPr id="355" name="Google Shape;355;p29"/>
          <p:cNvSpPr txBox="1"/>
          <p:nvPr/>
        </p:nvSpPr>
        <p:spPr>
          <a:xfrm>
            <a:off x="2174475" y="3028250"/>
            <a:ext cx="1632000" cy="30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Light"/>
                <a:ea typeface="Barlow Light"/>
                <a:cs typeface="Barlow Light"/>
                <a:sym typeface="Barlow Light"/>
              </a:rPr>
              <a:t>Brake</a:t>
            </a:r>
            <a:endParaRPr>
              <a:latin typeface="Barlow Light"/>
              <a:ea typeface="Barlow Light"/>
              <a:cs typeface="Barlow Light"/>
              <a:sym typeface="Barlow Light"/>
            </a:endParaRPr>
          </a:p>
        </p:txBody>
      </p:sp>
      <p:sp>
        <p:nvSpPr>
          <p:cNvPr id="356" name="Google Shape;356;p29"/>
          <p:cNvSpPr txBox="1"/>
          <p:nvPr/>
        </p:nvSpPr>
        <p:spPr>
          <a:xfrm>
            <a:off x="2174475" y="3572600"/>
            <a:ext cx="1632000" cy="30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Light"/>
                <a:ea typeface="Barlow Light"/>
                <a:cs typeface="Barlow Light"/>
                <a:sym typeface="Barlow Light"/>
              </a:rPr>
              <a:t>Throttle</a:t>
            </a:r>
            <a:endParaRPr>
              <a:latin typeface="Barlow Light"/>
              <a:ea typeface="Barlow Light"/>
              <a:cs typeface="Barlow Light"/>
              <a:sym typeface="Barlow Light"/>
            </a:endParaRPr>
          </a:p>
        </p:txBody>
      </p:sp>
      <p:sp>
        <p:nvSpPr>
          <p:cNvPr id="357" name="Google Shape;357;p29"/>
          <p:cNvSpPr txBox="1"/>
          <p:nvPr/>
        </p:nvSpPr>
        <p:spPr>
          <a:xfrm>
            <a:off x="2174475" y="4116950"/>
            <a:ext cx="1632000" cy="30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Light"/>
                <a:ea typeface="Barlow Light"/>
                <a:cs typeface="Barlow Light"/>
                <a:sym typeface="Barlow Light"/>
              </a:rPr>
              <a:t>Speed</a:t>
            </a:r>
            <a:endParaRPr>
              <a:latin typeface="Barlow Light"/>
              <a:ea typeface="Barlow Light"/>
              <a:cs typeface="Barlow Light"/>
              <a:sym typeface="Barlow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9"/>
                                        </p:tgtEl>
                                        <p:attrNameLst>
                                          <p:attrName>style.visibility</p:attrName>
                                        </p:attrNameLst>
                                      </p:cBhvr>
                                      <p:to>
                                        <p:strVal val="visible"/>
                                      </p:to>
                                    </p:set>
                                    <p:animEffect transition="in" filter="fade">
                                      <p:cBhvr>
                                        <p:cTn id="7" dur="1000"/>
                                        <p:tgtEl>
                                          <p:spTgt spid="34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0"/>
                                        </p:tgtEl>
                                        <p:attrNameLst>
                                          <p:attrName>style.visibility</p:attrName>
                                        </p:attrNameLst>
                                      </p:cBhvr>
                                      <p:to>
                                        <p:strVal val="visible"/>
                                      </p:to>
                                    </p:set>
                                    <p:animEffect transition="in" filter="fade">
                                      <p:cBhvr>
                                        <p:cTn id="12" dur="1000"/>
                                        <p:tgtEl>
                                          <p:spTgt spid="35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54"/>
                                        </p:tgtEl>
                                        <p:attrNameLst>
                                          <p:attrName>style.visibility</p:attrName>
                                        </p:attrNameLst>
                                      </p:cBhvr>
                                      <p:to>
                                        <p:strVal val="visible"/>
                                      </p:to>
                                    </p:set>
                                    <p:animEffect transition="in" filter="fade">
                                      <p:cBhvr>
                                        <p:cTn id="17" dur="1000"/>
                                        <p:tgtEl>
                                          <p:spTgt spid="35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51"/>
                                        </p:tgtEl>
                                        <p:attrNameLst>
                                          <p:attrName>style.visibility</p:attrName>
                                        </p:attrNameLst>
                                      </p:cBhvr>
                                      <p:to>
                                        <p:strVal val="visible"/>
                                      </p:to>
                                    </p:set>
                                    <p:animEffect transition="in" filter="fade">
                                      <p:cBhvr>
                                        <p:cTn id="22" dur="1000"/>
                                        <p:tgtEl>
                                          <p:spTgt spid="35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55"/>
                                        </p:tgtEl>
                                        <p:attrNameLst>
                                          <p:attrName>style.visibility</p:attrName>
                                        </p:attrNameLst>
                                      </p:cBhvr>
                                      <p:to>
                                        <p:strVal val="visible"/>
                                      </p:to>
                                    </p:set>
                                    <p:animEffect transition="in" filter="fade">
                                      <p:cBhvr>
                                        <p:cTn id="27" dur="1000"/>
                                        <p:tgtEl>
                                          <p:spTgt spid="35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52"/>
                                        </p:tgtEl>
                                        <p:attrNameLst>
                                          <p:attrName>style.visibility</p:attrName>
                                        </p:attrNameLst>
                                      </p:cBhvr>
                                      <p:to>
                                        <p:strVal val="visible"/>
                                      </p:to>
                                    </p:set>
                                    <p:animEffect transition="in" filter="fade">
                                      <p:cBhvr>
                                        <p:cTn id="32" dur="1000"/>
                                        <p:tgtEl>
                                          <p:spTgt spid="35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56"/>
                                        </p:tgtEl>
                                        <p:attrNameLst>
                                          <p:attrName>style.visibility</p:attrName>
                                        </p:attrNameLst>
                                      </p:cBhvr>
                                      <p:to>
                                        <p:strVal val="visible"/>
                                      </p:to>
                                    </p:set>
                                    <p:animEffect transition="in" filter="fade">
                                      <p:cBhvr>
                                        <p:cTn id="37" dur="1000"/>
                                        <p:tgtEl>
                                          <p:spTgt spid="35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53"/>
                                        </p:tgtEl>
                                        <p:attrNameLst>
                                          <p:attrName>style.visibility</p:attrName>
                                        </p:attrNameLst>
                                      </p:cBhvr>
                                      <p:to>
                                        <p:strVal val="visible"/>
                                      </p:to>
                                    </p:set>
                                    <p:animEffect transition="in" filter="fade">
                                      <p:cBhvr>
                                        <p:cTn id="42" dur="1000"/>
                                        <p:tgtEl>
                                          <p:spTgt spid="35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57">
                                            <p:txEl>
                                              <p:pRg st="0" end="0"/>
                                            </p:txEl>
                                          </p:spTgt>
                                        </p:tgtEl>
                                        <p:attrNameLst>
                                          <p:attrName>style.visibility</p:attrName>
                                        </p:attrNameLst>
                                      </p:cBhvr>
                                      <p:to>
                                        <p:strVal val="visible"/>
                                      </p:to>
                                    </p:set>
                                    <p:animEffect transition="in" filter="fade">
                                      <p:cBhvr>
                                        <p:cTn id="47" dur="100"/>
                                        <p:tgtEl>
                                          <p:spTgt spid="35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61"/>
        <p:cNvGrpSpPr/>
        <p:nvPr/>
      </p:nvGrpSpPr>
      <p:grpSpPr>
        <a:xfrm>
          <a:off x="0" y="0"/>
          <a:ext cx="0" cy="0"/>
          <a:chOff x="0" y="0"/>
          <a:chExt cx="0" cy="0"/>
        </a:xfrm>
      </p:grpSpPr>
      <p:sp>
        <p:nvSpPr>
          <p:cNvPr id="362" name="Google Shape;362;p30"/>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363" name="Google Shape;363;p30"/>
          <p:cNvSpPr txBox="1">
            <a:spLocks noGrp="1"/>
          </p:cNvSpPr>
          <p:nvPr>
            <p:ph type="ctrTitle" idx="4294967295"/>
          </p:nvPr>
        </p:nvSpPr>
        <p:spPr>
          <a:xfrm>
            <a:off x="2599925" y="321450"/>
            <a:ext cx="3820500" cy="9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solidFill>
                  <a:srgbClr val="A5B0FE"/>
                </a:solidFill>
              </a:rPr>
              <a:t>Convolution Layers</a:t>
            </a:r>
            <a:r>
              <a:rPr lang="en" b="1">
                <a:solidFill>
                  <a:srgbClr val="FFFFFF"/>
                </a:solidFill>
              </a:rPr>
              <a:t> </a:t>
            </a:r>
            <a:endParaRPr b="1">
              <a:solidFill>
                <a:srgbClr val="FFFFFF"/>
              </a:solidFill>
            </a:endParaRPr>
          </a:p>
        </p:txBody>
      </p:sp>
      <p:pic>
        <p:nvPicPr>
          <p:cNvPr id="364" name="Google Shape;364;p30"/>
          <p:cNvPicPr preferRelativeResize="0"/>
          <p:nvPr/>
        </p:nvPicPr>
        <p:blipFill>
          <a:blip r:embed="rId3">
            <a:alphaModFix/>
          </a:blip>
          <a:stretch>
            <a:fillRect/>
          </a:stretch>
        </p:blipFill>
        <p:spPr>
          <a:xfrm>
            <a:off x="477700" y="1483700"/>
            <a:ext cx="8271645" cy="332367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68"/>
        <p:cNvGrpSpPr/>
        <p:nvPr/>
      </p:nvGrpSpPr>
      <p:grpSpPr>
        <a:xfrm>
          <a:off x="0" y="0"/>
          <a:ext cx="0" cy="0"/>
          <a:chOff x="0" y="0"/>
          <a:chExt cx="0" cy="0"/>
        </a:xfrm>
      </p:grpSpPr>
      <p:sp>
        <p:nvSpPr>
          <p:cNvPr id="369" name="Google Shape;369;p31"/>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sp>
        <p:nvSpPr>
          <p:cNvPr id="370" name="Google Shape;370;p31"/>
          <p:cNvSpPr txBox="1">
            <a:spLocks noGrp="1"/>
          </p:cNvSpPr>
          <p:nvPr>
            <p:ph type="ctrTitle" idx="4294967295"/>
          </p:nvPr>
        </p:nvSpPr>
        <p:spPr>
          <a:xfrm>
            <a:off x="2599925" y="321450"/>
            <a:ext cx="3820500" cy="95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solidFill>
                  <a:srgbClr val="A5B0FE"/>
                </a:solidFill>
              </a:rPr>
              <a:t>Convolution Layers</a:t>
            </a:r>
            <a:r>
              <a:rPr lang="en" b="1">
                <a:solidFill>
                  <a:srgbClr val="FFFFFF"/>
                </a:solidFill>
              </a:rPr>
              <a:t> </a:t>
            </a:r>
            <a:endParaRPr b="1">
              <a:solidFill>
                <a:srgbClr val="FFFFFF"/>
              </a:solidFill>
            </a:endParaRPr>
          </a:p>
        </p:txBody>
      </p:sp>
      <p:sp>
        <p:nvSpPr>
          <p:cNvPr id="371" name="Google Shape;371;p31"/>
          <p:cNvSpPr txBox="1">
            <a:spLocks noGrp="1"/>
          </p:cNvSpPr>
          <p:nvPr>
            <p:ph type="body" idx="4294967295"/>
          </p:nvPr>
        </p:nvSpPr>
        <p:spPr>
          <a:xfrm>
            <a:off x="178600" y="1411513"/>
            <a:ext cx="8786700" cy="3264300"/>
          </a:xfrm>
          <a:prstGeom prst="rect">
            <a:avLst/>
          </a:prstGeom>
        </p:spPr>
        <p:txBody>
          <a:bodyPr spcFirstLastPara="1" wrap="square" lIns="91425" tIns="91425" rIns="91425" bIns="91425" anchor="t" anchorCtr="0">
            <a:noAutofit/>
          </a:bodyPr>
          <a:lstStyle/>
          <a:p>
            <a:pPr marL="0" lvl="0" indent="0" algn="just" rtl="0">
              <a:spcBef>
                <a:spcPts val="600"/>
              </a:spcBef>
              <a:spcAft>
                <a:spcPts val="0"/>
              </a:spcAft>
              <a:buNone/>
            </a:pPr>
            <a:r>
              <a:rPr lang="en" sz="1500" b="1" u="sng">
                <a:latin typeface="Times New Roman"/>
                <a:ea typeface="Times New Roman"/>
                <a:cs typeface="Times New Roman"/>
                <a:sym typeface="Times New Roman"/>
              </a:rPr>
              <a:t>   </a:t>
            </a:r>
            <a:endParaRPr sz="1500" b="1" u="sng">
              <a:latin typeface="Times New Roman"/>
              <a:ea typeface="Times New Roman"/>
              <a:cs typeface="Times New Roman"/>
              <a:sym typeface="Times New Roman"/>
            </a:endParaRPr>
          </a:p>
        </p:txBody>
      </p:sp>
      <p:graphicFrame>
        <p:nvGraphicFramePr>
          <p:cNvPr id="372" name="Google Shape;372;p31"/>
          <p:cNvGraphicFramePr/>
          <p:nvPr/>
        </p:nvGraphicFramePr>
        <p:xfrm>
          <a:off x="488675" y="1730525"/>
          <a:ext cx="2111250" cy="1981050"/>
        </p:xfrm>
        <a:graphic>
          <a:graphicData uri="http://schemas.openxmlformats.org/drawingml/2006/table">
            <a:tbl>
              <a:tblPr>
                <a:noFill/>
                <a:tableStyleId>{F43CAD22-630F-49B0-A367-CB8CE5A5AD49}</a:tableStyleId>
              </a:tblPr>
              <a:tblGrid>
                <a:gridCol w="422250">
                  <a:extLst>
                    <a:ext uri="{9D8B030D-6E8A-4147-A177-3AD203B41FA5}">
                      <a16:colId xmlns:a16="http://schemas.microsoft.com/office/drawing/2014/main" val="20000"/>
                    </a:ext>
                  </a:extLst>
                </a:gridCol>
                <a:gridCol w="422250">
                  <a:extLst>
                    <a:ext uri="{9D8B030D-6E8A-4147-A177-3AD203B41FA5}">
                      <a16:colId xmlns:a16="http://schemas.microsoft.com/office/drawing/2014/main" val="20001"/>
                    </a:ext>
                  </a:extLst>
                </a:gridCol>
                <a:gridCol w="422250">
                  <a:extLst>
                    <a:ext uri="{9D8B030D-6E8A-4147-A177-3AD203B41FA5}">
                      <a16:colId xmlns:a16="http://schemas.microsoft.com/office/drawing/2014/main" val="20002"/>
                    </a:ext>
                  </a:extLst>
                </a:gridCol>
                <a:gridCol w="422250">
                  <a:extLst>
                    <a:ext uri="{9D8B030D-6E8A-4147-A177-3AD203B41FA5}">
                      <a16:colId xmlns:a16="http://schemas.microsoft.com/office/drawing/2014/main" val="20003"/>
                    </a:ext>
                  </a:extLst>
                </a:gridCol>
                <a:gridCol w="422250">
                  <a:extLst>
                    <a:ext uri="{9D8B030D-6E8A-4147-A177-3AD203B41FA5}">
                      <a16:colId xmlns:a16="http://schemas.microsoft.com/office/drawing/2014/main" val="20004"/>
                    </a:ext>
                  </a:extLst>
                </a:gridCol>
              </a:tblGrid>
              <a:tr h="380800">
                <a:tc>
                  <a:txBody>
                    <a:bodyPr/>
                    <a:lstStyle/>
                    <a:p>
                      <a:pPr marL="0" lvl="0" indent="0" algn="l" rtl="0">
                        <a:spcBef>
                          <a:spcPts val="0"/>
                        </a:spcBef>
                        <a:spcAft>
                          <a:spcPts val="0"/>
                        </a:spcAft>
                        <a:buNone/>
                      </a:pPr>
                      <a:r>
                        <a:rPr lang="en">
                          <a:highlight>
                            <a:srgbClr val="FFFF00"/>
                          </a:highlight>
                        </a:rPr>
                        <a:t>1</a:t>
                      </a:r>
                      <a:endParaRPr>
                        <a:highlight>
                          <a:srgbClr val="FFFF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FF00"/>
                          </a:highlight>
                        </a:rPr>
                        <a:t>1</a:t>
                      </a:r>
                      <a:endParaRPr>
                        <a:highlight>
                          <a:srgbClr val="FFFF00"/>
                        </a:highlight>
                      </a:endParaRPr>
                    </a:p>
                  </a:txBody>
                  <a:tcPr marL="91425" marR="91425" marT="91425" marB="91425"/>
                </a:tc>
                <a:extLst>
                  <a:ext uri="{0D108BD9-81ED-4DB2-BD59-A6C34878D82A}">
                    <a16:rowId xmlns:a16="http://schemas.microsoft.com/office/drawing/2014/main" val="10000"/>
                  </a:ext>
                </a:extLst>
              </a:tr>
              <a:tr h="380800">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FF00"/>
                          </a:highlight>
                        </a:rPr>
                        <a:t>1</a:t>
                      </a:r>
                      <a:endParaRPr>
                        <a:highlight>
                          <a:srgbClr val="FFFF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FF00"/>
                          </a:highlight>
                        </a:rPr>
                        <a:t>1</a:t>
                      </a:r>
                      <a:endParaRPr>
                        <a:highlight>
                          <a:srgbClr val="FFFF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extLst>
                  <a:ext uri="{0D108BD9-81ED-4DB2-BD59-A6C34878D82A}">
                    <a16:rowId xmlns:a16="http://schemas.microsoft.com/office/drawing/2014/main" val="10001"/>
                  </a:ext>
                </a:extLst>
              </a:tr>
              <a:tr h="380800">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FF00"/>
                          </a:highlight>
                        </a:rPr>
                        <a:t>1</a:t>
                      </a:r>
                      <a:endParaRPr>
                        <a:highlight>
                          <a:srgbClr val="FFFF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t>-1                                                    </a:t>
                      </a:r>
                      <a:endParaRPr/>
                    </a:p>
                  </a:txBody>
                  <a:tcPr marL="91425" marR="91425" marT="91425" marB="91425"/>
                </a:tc>
                <a:extLst>
                  <a:ext uri="{0D108BD9-81ED-4DB2-BD59-A6C34878D82A}">
                    <a16:rowId xmlns:a16="http://schemas.microsoft.com/office/drawing/2014/main" val="10002"/>
                  </a:ext>
                </a:extLst>
              </a:tr>
              <a:tr h="380800">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FF00"/>
                          </a:highlight>
                        </a:rPr>
                        <a:t>1</a:t>
                      </a:r>
                      <a:endParaRPr>
                        <a:highlight>
                          <a:srgbClr val="FFFF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FF00"/>
                          </a:highlight>
                        </a:rPr>
                        <a:t>1</a:t>
                      </a:r>
                      <a:endParaRPr>
                        <a:highlight>
                          <a:srgbClr val="FFFF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extLst>
                  <a:ext uri="{0D108BD9-81ED-4DB2-BD59-A6C34878D82A}">
                    <a16:rowId xmlns:a16="http://schemas.microsoft.com/office/drawing/2014/main" val="10003"/>
                  </a:ext>
                </a:extLst>
              </a:tr>
              <a:tr h="396200">
                <a:tc>
                  <a:txBody>
                    <a:bodyPr/>
                    <a:lstStyle/>
                    <a:p>
                      <a:pPr marL="0" lvl="0" indent="0" algn="l" rtl="0">
                        <a:spcBef>
                          <a:spcPts val="0"/>
                        </a:spcBef>
                        <a:spcAft>
                          <a:spcPts val="0"/>
                        </a:spcAft>
                        <a:buNone/>
                      </a:pPr>
                      <a:r>
                        <a:rPr lang="en">
                          <a:highlight>
                            <a:srgbClr val="FFFF00"/>
                          </a:highlight>
                        </a:rPr>
                        <a:t>1</a:t>
                      </a:r>
                      <a:endParaRPr>
                        <a:highlight>
                          <a:srgbClr val="FFFF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FF00"/>
                          </a:highlight>
                        </a:rPr>
                        <a:t>1</a:t>
                      </a:r>
                      <a:endParaRPr>
                        <a:highlight>
                          <a:srgbClr val="FFFF00"/>
                        </a:highlight>
                      </a:endParaRPr>
                    </a:p>
                  </a:txBody>
                  <a:tcPr marL="91425" marR="91425" marT="91425" marB="91425"/>
                </a:tc>
                <a:extLst>
                  <a:ext uri="{0D108BD9-81ED-4DB2-BD59-A6C34878D82A}">
                    <a16:rowId xmlns:a16="http://schemas.microsoft.com/office/drawing/2014/main" val="10004"/>
                  </a:ext>
                </a:extLst>
              </a:tr>
            </a:tbl>
          </a:graphicData>
        </a:graphic>
      </p:graphicFrame>
      <p:graphicFrame>
        <p:nvGraphicFramePr>
          <p:cNvPr id="373" name="Google Shape;373;p31"/>
          <p:cNvGraphicFramePr/>
          <p:nvPr/>
        </p:nvGraphicFramePr>
        <p:xfrm>
          <a:off x="3685000" y="2134313"/>
          <a:ext cx="1222650" cy="1188630"/>
        </p:xfrm>
        <a:graphic>
          <a:graphicData uri="http://schemas.openxmlformats.org/drawingml/2006/table">
            <a:tbl>
              <a:tblPr>
                <a:noFill/>
                <a:tableStyleId>{F43CAD22-630F-49B0-A367-CB8CE5A5AD49}</a:tableStyleId>
              </a:tblPr>
              <a:tblGrid>
                <a:gridCol w="407550">
                  <a:extLst>
                    <a:ext uri="{9D8B030D-6E8A-4147-A177-3AD203B41FA5}">
                      <a16:colId xmlns:a16="http://schemas.microsoft.com/office/drawing/2014/main" val="20000"/>
                    </a:ext>
                  </a:extLst>
                </a:gridCol>
                <a:gridCol w="407550">
                  <a:extLst>
                    <a:ext uri="{9D8B030D-6E8A-4147-A177-3AD203B41FA5}">
                      <a16:colId xmlns:a16="http://schemas.microsoft.com/office/drawing/2014/main" val="20001"/>
                    </a:ext>
                  </a:extLst>
                </a:gridCol>
                <a:gridCol w="407550">
                  <a:extLst>
                    <a:ext uri="{9D8B030D-6E8A-4147-A177-3AD203B41FA5}">
                      <a16:colId xmlns:a16="http://schemas.microsoft.com/office/drawing/2014/main" val="20002"/>
                    </a:ext>
                  </a:extLst>
                </a:gridCol>
              </a:tblGrid>
              <a:tr h="386075">
                <a:tc>
                  <a:txBody>
                    <a:bodyPr/>
                    <a:lstStyle/>
                    <a:p>
                      <a:pPr marL="0" lvl="0" indent="0" algn="l" rtl="0">
                        <a:spcBef>
                          <a:spcPts val="0"/>
                        </a:spcBef>
                        <a:spcAft>
                          <a:spcPts val="0"/>
                        </a:spcAft>
                        <a:buNone/>
                      </a:pPr>
                      <a:r>
                        <a:rPr lang="en">
                          <a:highlight>
                            <a:srgbClr val="FF0000"/>
                          </a:highlight>
                        </a:rPr>
                        <a:t>1</a:t>
                      </a:r>
                      <a:endParaRPr>
                        <a:highlight>
                          <a:srgbClr val="FF00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0000"/>
                          </a:highlight>
                        </a:rPr>
                        <a:t>1</a:t>
                      </a:r>
                      <a:endParaRPr>
                        <a:highlight>
                          <a:srgbClr val="FF0000"/>
                        </a:highlight>
                      </a:endParaRPr>
                    </a:p>
                  </a:txBody>
                  <a:tcPr marL="91425" marR="91425" marT="91425" marB="91425"/>
                </a:tc>
                <a:extLst>
                  <a:ext uri="{0D108BD9-81ED-4DB2-BD59-A6C34878D82A}">
                    <a16:rowId xmlns:a16="http://schemas.microsoft.com/office/drawing/2014/main" val="10000"/>
                  </a:ext>
                </a:extLst>
              </a:tr>
              <a:tr h="386075">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0000"/>
                          </a:highlight>
                        </a:rPr>
                        <a:t>1</a:t>
                      </a:r>
                      <a:endParaRPr>
                        <a:highlight>
                          <a:srgbClr val="FF00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extLst>
                  <a:ext uri="{0D108BD9-81ED-4DB2-BD59-A6C34878D82A}">
                    <a16:rowId xmlns:a16="http://schemas.microsoft.com/office/drawing/2014/main" val="10001"/>
                  </a:ext>
                </a:extLst>
              </a:tr>
              <a:tr h="386075">
                <a:tc>
                  <a:txBody>
                    <a:bodyPr/>
                    <a:lstStyle/>
                    <a:p>
                      <a:pPr marL="0" lvl="0" indent="0" algn="l" rtl="0">
                        <a:spcBef>
                          <a:spcPts val="0"/>
                        </a:spcBef>
                        <a:spcAft>
                          <a:spcPts val="0"/>
                        </a:spcAft>
                        <a:buNone/>
                      </a:pPr>
                      <a:r>
                        <a:rPr lang="en">
                          <a:highlight>
                            <a:srgbClr val="FF0000"/>
                          </a:highlight>
                        </a:rPr>
                        <a:t>1</a:t>
                      </a:r>
                      <a:endParaRPr>
                        <a:highlight>
                          <a:srgbClr val="FF0000"/>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FF0000"/>
                          </a:highlight>
                        </a:rPr>
                        <a:t>1</a:t>
                      </a:r>
                      <a:endParaRPr>
                        <a:highlight>
                          <a:srgbClr val="FF0000"/>
                        </a:highlight>
                      </a:endParaRPr>
                    </a:p>
                  </a:txBody>
                  <a:tcPr marL="91425" marR="91425" marT="91425" marB="91425"/>
                </a:tc>
                <a:extLst>
                  <a:ext uri="{0D108BD9-81ED-4DB2-BD59-A6C34878D82A}">
                    <a16:rowId xmlns:a16="http://schemas.microsoft.com/office/drawing/2014/main" val="10002"/>
                  </a:ext>
                </a:extLst>
              </a:tr>
            </a:tbl>
          </a:graphicData>
        </a:graphic>
      </p:graphicFrame>
      <p:sp>
        <p:nvSpPr>
          <p:cNvPr id="374" name="Google Shape;374;p31"/>
          <p:cNvSpPr/>
          <p:nvPr/>
        </p:nvSpPr>
        <p:spPr>
          <a:xfrm>
            <a:off x="5312500" y="2553150"/>
            <a:ext cx="768300" cy="285000"/>
          </a:xfrm>
          <a:prstGeom prst="rightArrow">
            <a:avLst>
              <a:gd name="adj1" fmla="val 50000"/>
              <a:gd name="adj2" fmla="val 5000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375" name="Google Shape;375;p31"/>
          <p:cNvGraphicFramePr/>
          <p:nvPr/>
        </p:nvGraphicFramePr>
        <p:xfrm>
          <a:off x="6811950" y="2124813"/>
          <a:ext cx="1222650" cy="1188630"/>
        </p:xfrm>
        <a:graphic>
          <a:graphicData uri="http://schemas.openxmlformats.org/drawingml/2006/table">
            <a:tbl>
              <a:tblPr>
                <a:noFill/>
                <a:tableStyleId>{F43CAD22-630F-49B0-A367-CB8CE5A5AD49}</a:tableStyleId>
              </a:tblPr>
              <a:tblGrid>
                <a:gridCol w="407550">
                  <a:extLst>
                    <a:ext uri="{9D8B030D-6E8A-4147-A177-3AD203B41FA5}">
                      <a16:colId xmlns:a16="http://schemas.microsoft.com/office/drawing/2014/main" val="20000"/>
                    </a:ext>
                  </a:extLst>
                </a:gridCol>
                <a:gridCol w="407550">
                  <a:extLst>
                    <a:ext uri="{9D8B030D-6E8A-4147-A177-3AD203B41FA5}">
                      <a16:colId xmlns:a16="http://schemas.microsoft.com/office/drawing/2014/main" val="20001"/>
                    </a:ext>
                  </a:extLst>
                </a:gridCol>
                <a:gridCol w="407550">
                  <a:extLst>
                    <a:ext uri="{9D8B030D-6E8A-4147-A177-3AD203B41FA5}">
                      <a16:colId xmlns:a16="http://schemas.microsoft.com/office/drawing/2014/main" val="20002"/>
                    </a:ext>
                  </a:extLst>
                </a:gridCol>
              </a:tblGrid>
              <a:tr h="386075">
                <a:tc>
                  <a:txBody>
                    <a:bodyPr/>
                    <a:lstStyle/>
                    <a:p>
                      <a:pPr marL="0" lvl="0" indent="0" algn="l" rtl="0">
                        <a:spcBef>
                          <a:spcPts val="0"/>
                        </a:spcBef>
                        <a:spcAft>
                          <a:spcPts val="0"/>
                        </a:spcAft>
                        <a:buNone/>
                      </a:pPr>
                      <a:r>
                        <a:rPr lang="en">
                          <a:highlight>
                            <a:srgbClr val="38761D"/>
                          </a:highlight>
                        </a:rPr>
                        <a:t>7</a:t>
                      </a:r>
                      <a:endParaRPr>
                        <a:highlight>
                          <a:srgbClr val="38761D"/>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38761D"/>
                          </a:highlight>
                        </a:rPr>
                        <a:t>7</a:t>
                      </a:r>
                      <a:endParaRPr>
                        <a:highlight>
                          <a:srgbClr val="38761D"/>
                        </a:highlight>
                      </a:endParaRPr>
                    </a:p>
                  </a:txBody>
                  <a:tcPr marL="91425" marR="91425" marT="91425" marB="91425"/>
                </a:tc>
                <a:extLst>
                  <a:ext uri="{0D108BD9-81ED-4DB2-BD59-A6C34878D82A}">
                    <a16:rowId xmlns:a16="http://schemas.microsoft.com/office/drawing/2014/main" val="10000"/>
                  </a:ext>
                </a:extLst>
              </a:tr>
              <a:tr h="386075">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38761D"/>
                          </a:highlight>
                        </a:rPr>
                        <a:t>7</a:t>
                      </a:r>
                      <a:endParaRPr>
                        <a:highlight>
                          <a:srgbClr val="38761D"/>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extLst>
                  <a:ext uri="{0D108BD9-81ED-4DB2-BD59-A6C34878D82A}">
                    <a16:rowId xmlns:a16="http://schemas.microsoft.com/office/drawing/2014/main" val="10001"/>
                  </a:ext>
                </a:extLst>
              </a:tr>
              <a:tr h="386075">
                <a:tc>
                  <a:txBody>
                    <a:bodyPr/>
                    <a:lstStyle/>
                    <a:p>
                      <a:pPr marL="0" lvl="0" indent="0" algn="l" rtl="0">
                        <a:spcBef>
                          <a:spcPts val="0"/>
                        </a:spcBef>
                        <a:spcAft>
                          <a:spcPts val="0"/>
                        </a:spcAft>
                        <a:buNone/>
                      </a:pPr>
                      <a:r>
                        <a:rPr lang="en">
                          <a:highlight>
                            <a:srgbClr val="38761D"/>
                          </a:highlight>
                        </a:rPr>
                        <a:t>7</a:t>
                      </a:r>
                      <a:endParaRPr>
                        <a:highlight>
                          <a:srgbClr val="38761D"/>
                        </a:highlight>
                      </a:endParaRPr>
                    </a:p>
                  </a:txBody>
                  <a:tcPr marL="91425" marR="91425" marT="91425" marB="91425"/>
                </a:tc>
                <a:tc>
                  <a:txBody>
                    <a:bodyPr/>
                    <a:lstStyle/>
                    <a:p>
                      <a:pPr marL="0" lvl="0" indent="0" algn="l" rtl="0">
                        <a:spcBef>
                          <a:spcPts val="0"/>
                        </a:spcBef>
                        <a:spcAft>
                          <a:spcPts val="0"/>
                        </a:spcAft>
                        <a:buNone/>
                      </a:pPr>
                      <a:r>
                        <a:rPr lang="en"/>
                        <a:t>1</a:t>
                      </a:r>
                      <a:endParaRPr/>
                    </a:p>
                  </a:txBody>
                  <a:tcPr marL="91425" marR="91425" marT="91425" marB="91425"/>
                </a:tc>
                <a:tc>
                  <a:txBody>
                    <a:bodyPr/>
                    <a:lstStyle/>
                    <a:p>
                      <a:pPr marL="0" lvl="0" indent="0" algn="l" rtl="0">
                        <a:spcBef>
                          <a:spcPts val="0"/>
                        </a:spcBef>
                        <a:spcAft>
                          <a:spcPts val="0"/>
                        </a:spcAft>
                        <a:buNone/>
                      </a:pPr>
                      <a:r>
                        <a:rPr lang="en">
                          <a:highlight>
                            <a:srgbClr val="38761D"/>
                          </a:highlight>
                        </a:rPr>
                        <a:t>7</a:t>
                      </a:r>
                      <a:endParaRPr>
                        <a:highlight>
                          <a:srgbClr val="38761D"/>
                        </a:highlight>
                      </a:endParaRPr>
                    </a:p>
                  </a:txBody>
                  <a:tcPr marL="91425" marR="91425" marT="91425" marB="91425"/>
                </a:tc>
                <a:extLst>
                  <a:ext uri="{0D108BD9-81ED-4DB2-BD59-A6C34878D82A}">
                    <a16:rowId xmlns:a16="http://schemas.microsoft.com/office/drawing/2014/main" val="10002"/>
                  </a:ext>
                </a:extLst>
              </a:tr>
            </a:tbl>
          </a:graphicData>
        </a:graphic>
      </p:graphicFrame>
      <p:sp>
        <p:nvSpPr>
          <p:cNvPr id="376" name="Google Shape;376;p31"/>
          <p:cNvSpPr txBox="1"/>
          <p:nvPr/>
        </p:nvSpPr>
        <p:spPr>
          <a:xfrm>
            <a:off x="763925" y="3891725"/>
            <a:ext cx="1288800" cy="45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Times New Roman"/>
                <a:ea typeface="Times New Roman"/>
                <a:cs typeface="Times New Roman"/>
                <a:sym typeface="Times New Roman"/>
              </a:rPr>
              <a:t>Image matrix</a:t>
            </a:r>
            <a:endParaRPr sz="1500" b="1">
              <a:latin typeface="Times New Roman"/>
              <a:ea typeface="Times New Roman"/>
              <a:cs typeface="Times New Roman"/>
              <a:sym typeface="Times New Roman"/>
            </a:endParaRPr>
          </a:p>
        </p:txBody>
      </p:sp>
      <p:sp>
        <p:nvSpPr>
          <p:cNvPr id="377" name="Google Shape;377;p31"/>
          <p:cNvSpPr txBox="1"/>
          <p:nvPr/>
        </p:nvSpPr>
        <p:spPr>
          <a:xfrm>
            <a:off x="3521725" y="3498775"/>
            <a:ext cx="1549200" cy="45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latin typeface="Times New Roman"/>
                <a:ea typeface="Times New Roman"/>
                <a:cs typeface="Times New Roman"/>
                <a:sym typeface="Times New Roman"/>
              </a:rPr>
              <a:t>Diagonal Feature Kernel</a:t>
            </a:r>
            <a:endParaRPr sz="1500" b="1">
              <a:latin typeface="Times New Roman"/>
              <a:ea typeface="Times New Roman"/>
              <a:cs typeface="Times New Roman"/>
              <a:sym typeface="Times New Roman"/>
            </a:endParaRPr>
          </a:p>
        </p:txBody>
      </p:sp>
      <p:sp>
        <p:nvSpPr>
          <p:cNvPr id="378" name="Google Shape;378;p31"/>
          <p:cNvSpPr txBox="1"/>
          <p:nvPr/>
        </p:nvSpPr>
        <p:spPr>
          <a:xfrm>
            <a:off x="6663450" y="3601600"/>
            <a:ext cx="1871700" cy="82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The diagonal feature from the input image matrix is extracted </a:t>
            </a:r>
            <a:endParaRPr b="1">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4"/>
          <p:cNvSpPr txBox="1">
            <a:spLocks noGrp="1"/>
          </p:cNvSpPr>
          <p:nvPr>
            <p:ph type="title"/>
          </p:nvPr>
        </p:nvSpPr>
        <p:spPr>
          <a:xfrm>
            <a:off x="358050" y="140800"/>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Abstract</a:t>
            </a:r>
            <a:endParaRPr b="1"/>
          </a:p>
        </p:txBody>
      </p:sp>
      <p:sp>
        <p:nvSpPr>
          <p:cNvPr id="246" name="Google Shape;246;p14"/>
          <p:cNvSpPr txBox="1">
            <a:spLocks noGrp="1"/>
          </p:cNvSpPr>
          <p:nvPr>
            <p:ph type="body" idx="1"/>
          </p:nvPr>
        </p:nvSpPr>
        <p:spPr>
          <a:xfrm>
            <a:off x="258900" y="998200"/>
            <a:ext cx="5661000" cy="3786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Font typeface="Arial"/>
              <a:buNone/>
            </a:pPr>
            <a:r>
              <a:rPr lang="en" sz="1500">
                <a:latin typeface="Times New Roman"/>
                <a:ea typeface="Times New Roman"/>
                <a:cs typeface="Times New Roman"/>
                <a:sym typeface="Times New Roman"/>
              </a:rPr>
              <a:t>This project describes how neural networks can be used to control the steering of an uncrewed sensor vehicle. It is considered that the vehicle is equipped with passive or active sensors providing the range and heading angle information. This project is based on the Convolutional neural networks which receives image frames from the Self Driving Car simulator. Here, in this project, we present a neural network scheme to emulate human driving in order to eliminate the difficulties. Convolutional neural networks are basically deep learning method which primarily works on images. We will be using the vehicle simulator which is specially designed for understanding the concept of such uncrewed sensor vehicles. At the end, it will be shown that the neural network model can be automatically generated with less domain-specific knowledge, can predict steering dynamics more accurately, and perform comparably to a high-fidelity first principles model when used for controlling the steering system of a self-driving vehicle.</a:t>
            </a:r>
            <a:endParaRPr sz="1100">
              <a:latin typeface="Arial"/>
              <a:ea typeface="Arial"/>
              <a:cs typeface="Arial"/>
              <a:sym typeface="Arial"/>
            </a:endParaRPr>
          </a:p>
          <a:p>
            <a:pPr marL="0" lvl="0" indent="0" algn="l" rtl="0">
              <a:spcBef>
                <a:spcPts val="600"/>
              </a:spcBef>
              <a:spcAft>
                <a:spcPts val="0"/>
              </a:spcAft>
              <a:buClr>
                <a:schemeClr val="dk1"/>
              </a:buClr>
              <a:buSzPts val="1100"/>
              <a:buFont typeface="Arial"/>
              <a:buNone/>
            </a:pPr>
            <a:endParaRPr sz="1200">
              <a:solidFill>
                <a:srgbClr val="000000"/>
              </a:solidFill>
            </a:endParaRPr>
          </a:p>
        </p:txBody>
      </p:sp>
      <p:sp>
        <p:nvSpPr>
          <p:cNvPr id="247" name="Google Shape;247;p14"/>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2"/>
          <p:cNvSpPr txBox="1">
            <a:spLocks noGrp="1"/>
          </p:cNvSpPr>
          <p:nvPr>
            <p:ph type="title"/>
          </p:nvPr>
        </p:nvSpPr>
        <p:spPr>
          <a:xfrm>
            <a:off x="358050" y="140800"/>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Activation function </a:t>
            </a:r>
            <a:endParaRPr b="1"/>
          </a:p>
        </p:txBody>
      </p:sp>
      <p:sp>
        <p:nvSpPr>
          <p:cNvPr id="384" name="Google Shape;384;p32"/>
          <p:cNvSpPr txBox="1">
            <a:spLocks noGrp="1"/>
          </p:cNvSpPr>
          <p:nvPr>
            <p:ph type="body" idx="1"/>
          </p:nvPr>
        </p:nvSpPr>
        <p:spPr>
          <a:xfrm>
            <a:off x="258900" y="1492750"/>
            <a:ext cx="5661000" cy="30450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A5B0FE"/>
              </a:buClr>
              <a:buSzPts val="1500"/>
              <a:buChar char="●"/>
            </a:pPr>
            <a:r>
              <a:rPr lang="en" sz="1500">
                <a:latin typeface="Times New Roman"/>
                <a:ea typeface="Times New Roman"/>
                <a:cs typeface="Times New Roman"/>
                <a:sym typeface="Times New Roman"/>
              </a:rPr>
              <a:t>If we compare end-to-end CNN based model is verified using different activation functions, which are </a:t>
            </a:r>
            <a:endParaRPr sz="1500">
              <a:latin typeface="Times New Roman"/>
              <a:ea typeface="Times New Roman"/>
              <a:cs typeface="Times New Roman"/>
              <a:sym typeface="Times New Roman"/>
            </a:endParaRPr>
          </a:p>
          <a:p>
            <a:pPr marL="457200" lvl="0" indent="-323850" algn="l" rtl="0">
              <a:spcBef>
                <a:spcPts val="0"/>
              </a:spcBef>
              <a:spcAft>
                <a:spcPts val="0"/>
              </a:spcAft>
              <a:buClr>
                <a:srgbClr val="A5B0FE"/>
              </a:buClr>
              <a:buSzPts val="1500"/>
              <a:buFont typeface="Times New Roman"/>
              <a:buChar char="●"/>
            </a:pPr>
            <a:r>
              <a:rPr lang="en" sz="1500">
                <a:latin typeface="Times New Roman"/>
                <a:ea typeface="Times New Roman"/>
                <a:cs typeface="Times New Roman"/>
                <a:sym typeface="Times New Roman"/>
              </a:rPr>
              <a:t>Elu</a:t>
            </a:r>
            <a:endParaRPr sz="1500">
              <a:latin typeface="Times New Roman"/>
              <a:ea typeface="Times New Roman"/>
              <a:cs typeface="Times New Roman"/>
              <a:sym typeface="Times New Roman"/>
            </a:endParaRPr>
          </a:p>
          <a:p>
            <a:pPr marL="457200" lvl="0" indent="-323850" algn="l" rtl="0">
              <a:spcBef>
                <a:spcPts val="0"/>
              </a:spcBef>
              <a:spcAft>
                <a:spcPts val="0"/>
              </a:spcAft>
              <a:buClr>
                <a:srgbClr val="A5B0FE"/>
              </a:buClr>
              <a:buSzPts val="1500"/>
              <a:buFont typeface="Times New Roman"/>
              <a:buChar char="●"/>
            </a:pPr>
            <a:r>
              <a:rPr lang="en" sz="1500">
                <a:latin typeface="Times New Roman"/>
                <a:ea typeface="Times New Roman"/>
                <a:cs typeface="Times New Roman"/>
                <a:sym typeface="Times New Roman"/>
              </a:rPr>
              <a:t>ReLU</a:t>
            </a:r>
            <a:endParaRPr sz="1500">
              <a:latin typeface="Times New Roman"/>
              <a:ea typeface="Times New Roman"/>
              <a:cs typeface="Times New Roman"/>
              <a:sym typeface="Times New Roman"/>
            </a:endParaRPr>
          </a:p>
          <a:p>
            <a:pPr marL="457200" lvl="0" indent="-323850" algn="l" rtl="0">
              <a:spcBef>
                <a:spcPts val="0"/>
              </a:spcBef>
              <a:spcAft>
                <a:spcPts val="0"/>
              </a:spcAft>
              <a:buClr>
                <a:srgbClr val="A5B0FE"/>
              </a:buClr>
              <a:buSzPts val="1500"/>
              <a:buFont typeface="Times New Roman"/>
              <a:buChar char="●"/>
            </a:pPr>
            <a:r>
              <a:rPr lang="en" sz="1500">
                <a:latin typeface="Times New Roman"/>
                <a:ea typeface="Times New Roman"/>
                <a:cs typeface="Times New Roman"/>
                <a:sym typeface="Times New Roman"/>
              </a:rPr>
              <a:t>Sigmoid</a:t>
            </a:r>
            <a:endParaRPr sz="1500">
              <a:latin typeface="Times New Roman"/>
              <a:ea typeface="Times New Roman"/>
              <a:cs typeface="Times New Roman"/>
              <a:sym typeface="Times New Roman"/>
            </a:endParaRPr>
          </a:p>
          <a:p>
            <a:pPr marL="0" lvl="0" indent="0" algn="l" rtl="0">
              <a:spcBef>
                <a:spcPts val="0"/>
              </a:spcBef>
              <a:spcAft>
                <a:spcPts val="0"/>
              </a:spcAft>
              <a:buNone/>
            </a:pPr>
            <a:endParaRPr sz="1500">
              <a:latin typeface="Times New Roman"/>
              <a:ea typeface="Times New Roman"/>
              <a:cs typeface="Times New Roman"/>
              <a:sym typeface="Times New Roman"/>
            </a:endParaRPr>
          </a:p>
          <a:p>
            <a:pPr marL="0" lvl="0" indent="0" algn="l" rtl="0">
              <a:spcBef>
                <a:spcPts val="0"/>
              </a:spcBef>
              <a:spcAft>
                <a:spcPts val="0"/>
              </a:spcAft>
              <a:buNone/>
            </a:pPr>
            <a:r>
              <a:rPr lang="en" sz="1500">
                <a:latin typeface="Times New Roman"/>
                <a:ea typeface="Times New Roman"/>
                <a:cs typeface="Times New Roman"/>
                <a:sym typeface="Times New Roman"/>
              </a:rPr>
              <a:t>Elu(Exponential Linear Unit) is the best among the three activation functions. ReLU is constant for the negative values but Elu gradually attains its final value of negative alpha. It is easy to find the derivative of the Elu function. The derivative is required for backpropagation and hence having a function with low computational and memory requirements make the calculations fast to compute.</a:t>
            </a:r>
            <a:endParaRPr sz="1500">
              <a:latin typeface="Times New Roman"/>
              <a:ea typeface="Times New Roman"/>
              <a:cs typeface="Times New Roman"/>
              <a:sym typeface="Times New Roman"/>
            </a:endParaRPr>
          </a:p>
        </p:txBody>
      </p:sp>
      <p:sp>
        <p:nvSpPr>
          <p:cNvPr id="385" name="Google Shape;385;p32"/>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33"/>
          <p:cNvSpPr txBox="1">
            <a:spLocks noGrp="1"/>
          </p:cNvSpPr>
          <p:nvPr>
            <p:ph type="title"/>
          </p:nvPr>
        </p:nvSpPr>
        <p:spPr>
          <a:xfrm>
            <a:off x="143875" y="234925"/>
            <a:ext cx="5910000" cy="1273500"/>
          </a:xfrm>
          <a:prstGeom prst="rect">
            <a:avLst/>
          </a:prstGeom>
        </p:spPr>
        <p:txBody>
          <a:bodyPr spcFirstLastPara="1" wrap="square" lIns="91425" tIns="91425" rIns="91425" bIns="91425" anchor="b" anchorCtr="0">
            <a:noAutofit/>
          </a:bodyPr>
          <a:lstStyle/>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0" marR="570865" lvl="0" indent="0" algn="l" rtl="0">
              <a:lnSpc>
                <a:spcPct val="127000"/>
              </a:lnSpc>
              <a:spcBef>
                <a:spcPts val="0"/>
              </a:spcBef>
              <a:spcAft>
                <a:spcPts val="0"/>
              </a:spcAft>
              <a:buNone/>
            </a:pPr>
            <a:r>
              <a:rPr lang="en" sz="2500" b="1">
                <a:solidFill>
                  <a:srgbClr val="4F4A9E"/>
                </a:solidFill>
                <a:latin typeface="Times New Roman"/>
                <a:ea typeface="Times New Roman"/>
                <a:cs typeface="Times New Roman"/>
                <a:sym typeface="Times New Roman"/>
              </a:rPr>
              <a:t>ReLU( Rectified Linear Unit)</a:t>
            </a:r>
            <a:r>
              <a:rPr lang="en" sz="2500">
                <a:solidFill>
                  <a:srgbClr val="4F4A9E"/>
                </a:solidFill>
                <a:latin typeface="Times New Roman"/>
                <a:ea typeface="Times New Roman"/>
                <a:cs typeface="Times New Roman"/>
                <a:sym typeface="Times New Roman"/>
              </a:rPr>
              <a:t> </a:t>
            </a:r>
            <a:endParaRPr sz="2500">
              <a:solidFill>
                <a:srgbClr val="4F4A9E"/>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391" name="Google Shape;391;p33"/>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21</a:t>
            </a:fld>
            <a:endParaRPr/>
          </a:p>
        </p:txBody>
      </p:sp>
      <p:pic>
        <p:nvPicPr>
          <p:cNvPr id="392" name="Google Shape;392;p33"/>
          <p:cNvPicPr preferRelativeResize="0"/>
          <p:nvPr/>
        </p:nvPicPr>
        <p:blipFill>
          <a:blip r:embed="rId3">
            <a:alphaModFix/>
          </a:blip>
          <a:stretch>
            <a:fillRect/>
          </a:stretch>
        </p:blipFill>
        <p:spPr>
          <a:xfrm>
            <a:off x="207775" y="1124175"/>
            <a:ext cx="5782200" cy="378288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34"/>
          <p:cNvSpPr txBox="1">
            <a:spLocks noGrp="1"/>
          </p:cNvSpPr>
          <p:nvPr>
            <p:ph type="title"/>
          </p:nvPr>
        </p:nvSpPr>
        <p:spPr>
          <a:xfrm>
            <a:off x="143875" y="234925"/>
            <a:ext cx="5910000" cy="1273500"/>
          </a:xfrm>
          <a:prstGeom prst="rect">
            <a:avLst/>
          </a:prstGeom>
        </p:spPr>
        <p:txBody>
          <a:bodyPr spcFirstLastPara="1" wrap="square" lIns="91425" tIns="91425" rIns="91425" bIns="91425" anchor="b" anchorCtr="0">
            <a:noAutofit/>
          </a:bodyPr>
          <a:lstStyle/>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0" marR="570865" lvl="0" indent="0" algn="l" rtl="0">
              <a:lnSpc>
                <a:spcPct val="127000"/>
              </a:lnSpc>
              <a:spcBef>
                <a:spcPts val="0"/>
              </a:spcBef>
              <a:spcAft>
                <a:spcPts val="0"/>
              </a:spcAft>
              <a:buNone/>
            </a:pPr>
            <a:r>
              <a:rPr lang="en" sz="2500" b="1">
                <a:solidFill>
                  <a:srgbClr val="4F4A9E"/>
                </a:solidFill>
                <a:latin typeface="Times New Roman"/>
                <a:ea typeface="Times New Roman"/>
                <a:cs typeface="Times New Roman"/>
                <a:sym typeface="Times New Roman"/>
              </a:rPr>
              <a:t>Sigmoid Activation Function</a:t>
            </a:r>
            <a:endParaRPr sz="2500">
              <a:solidFill>
                <a:srgbClr val="4F4A9E"/>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398" name="Google Shape;398;p34"/>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22</a:t>
            </a:fld>
            <a:endParaRPr/>
          </a:p>
        </p:txBody>
      </p:sp>
      <p:pic>
        <p:nvPicPr>
          <p:cNvPr id="399" name="Google Shape;399;p34"/>
          <p:cNvPicPr preferRelativeResize="0"/>
          <p:nvPr/>
        </p:nvPicPr>
        <p:blipFill>
          <a:blip r:embed="rId3">
            <a:alphaModFix/>
          </a:blip>
          <a:stretch>
            <a:fillRect/>
          </a:stretch>
        </p:blipFill>
        <p:spPr>
          <a:xfrm>
            <a:off x="207775" y="980588"/>
            <a:ext cx="5782200" cy="392457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5"/>
          <p:cNvSpPr txBox="1">
            <a:spLocks noGrp="1"/>
          </p:cNvSpPr>
          <p:nvPr>
            <p:ph type="title"/>
          </p:nvPr>
        </p:nvSpPr>
        <p:spPr>
          <a:xfrm>
            <a:off x="143875" y="234925"/>
            <a:ext cx="5910000" cy="1273500"/>
          </a:xfrm>
          <a:prstGeom prst="rect">
            <a:avLst/>
          </a:prstGeom>
        </p:spPr>
        <p:txBody>
          <a:bodyPr spcFirstLastPara="1" wrap="square" lIns="91425" tIns="91425" rIns="91425" bIns="91425" anchor="b" anchorCtr="0">
            <a:noAutofit/>
          </a:bodyPr>
          <a:lstStyle/>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558165" marR="570865" lvl="0" indent="-6350" algn="l" rtl="0">
              <a:lnSpc>
                <a:spcPct val="127000"/>
              </a:lnSpc>
              <a:spcBef>
                <a:spcPts val="0"/>
              </a:spcBef>
              <a:spcAft>
                <a:spcPts val="0"/>
              </a:spcAft>
              <a:buNone/>
            </a:pPr>
            <a:endParaRPr sz="1800" b="1">
              <a:solidFill>
                <a:srgbClr val="4F4A9E"/>
              </a:solidFill>
              <a:latin typeface="Times New Roman"/>
              <a:ea typeface="Times New Roman"/>
              <a:cs typeface="Times New Roman"/>
              <a:sym typeface="Times New Roman"/>
            </a:endParaRPr>
          </a:p>
          <a:p>
            <a:pPr marL="0" marR="570865" lvl="0" indent="0" algn="l" rtl="0">
              <a:lnSpc>
                <a:spcPct val="127000"/>
              </a:lnSpc>
              <a:spcBef>
                <a:spcPts val="0"/>
              </a:spcBef>
              <a:spcAft>
                <a:spcPts val="0"/>
              </a:spcAft>
              <a:buNone/>
            </a:pPr>
            <a:r>
              <a:rPr lang="en" sz="2500" b="1">
                <a:solidFill>
                  <a:srgbClr val="4F4A9E"/>
                </a:solidFill>
                <a:latin typeface="Times New Roman"/>
                <a:ea typeface="Times New Roman"/>
                <a:cs typeface="Times New Roman"/>
                <a:sym typeface="Times New Roman"/>
              </a:rPr>
              <a:t>Elu( Exponential Linear Unit) </a:t>
            </a:r>
            <a:endParaRPr sz="2500">
              <a:solidFill>
                <a:srgbClr val="4F4A9E"/>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405" name="Google Shape;405;p35"/>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23</a:t>
            </a:fld>
            <a:endParaRPr/>
          </a:p>
        </p:txBody>
      </p:sp>
      <p:pic>
        <p:nvPicPr>
          <p:cNvPr id="406" name="Google Shape;406;p35"/>
          <p:cNvPicPr preferRelativeResize="0"/>
          <p:nvPr/>
        </p:nvPicPr>
        <p:blipFill>
          <a:blip r:embed="rId3">
            <a:alphaModFix/>
          </a:blip>
          <a:stretch>
            <a:fillRect/>
          </a:stretch>
        </p:blipFill>
        <p:spPr>
          <a:xfrm>
            <a:off x="255775" y="1073775"/>
            <a:ext cx="5688825" cy="38421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36"/>
          <p:cNvSpPr txBox="1">
            <a:spLocks noGrp="1"/>
          </p:cNvSpPr>
          <p:nvPr>
            <p:ph type="ctrTitle"/>
          </p:nvPr>
        </p:nvSpPr>
        <p:spPr>
          <a:xfrm>
            <a:off x="1479425" y="1323050"/>
            <a:ext cx="6070800" cy="153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700"/>
              <a:t>Results and Discussion</a:t>
            </a:r>
            <a:endParaRPr sz="37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37"/>
          <p:cNvSpPr txBox="1">
            <a:spLocks noGrp="1"/>
          </p:cNvSpPr>
          <p:nvPr>
            <p:ph type="title"/>
          </p:nvPr>
        </p:nvSpPr>
        <p:spPr>
          <a:xfrm>
            <a:off x="358050" y="140800"/>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Results and Discussion  </a:t>
            </a:r>
            <a:endParaRPr b="1"/>
          </a:p>
        </p:txBody>
      </p:sp>
      <p:sp>
        <p:nvSpPr>
          <p:cNvPr id="417" name="Google Shape;417;p37"/>
          <p:cNvSpPr txBox="1">
            <a:spLocks noGrp="1"/>
          </p:cNvSpPr>
          <p:nvPr>
            <p:ph type="body" idx="1"/>
          </p:nvPr>
        </p:nvSpPr>
        <p:spPr>
          <a:xfrm>
            <a:off x="258900" y="1115450"/>
            <a:ext cx="5661000" cy="3594300"/>
          </a:xfrm>
          <a:prstGeom prst="rect">
            <a:avLst/>
          </a:prstGeom>
        </p:spPr>
        <p:txBody>
          <a:bodyPr spcFirstLastPara="1" wrap="square" lIns="91425" tIns="91425" rIns="91425" bIns="91425" anchor="t" anchorCtr="0">
            <a:noAutofit/>
          </a:bodyPr>
          <a:lstStyle/>
          <a:p>
            <a:pPr marL="6350" marR="635" lvl="0" indent="-6350" algn="just" rtl="0">
              <a:spcBef>
                <a:spcPts val="215"/>
              </a:spcBef>
              <a:spcAft>
                <a:spcPts val="0"/>
              </a:spcAft>
              <a:buClr>
                <a:schemeClr val="dk1"/>
              </a:buClr>
              <a:buFont typeface="Arial"/>
              <a:buNone/>
            </a:pPr>
            <a:r>
              <a:rPr lang="en" sz="1400">
                <a:latin typeface="Times New Roman"/>
                <a:ea typeface="Times New Roman"/>
                <a:cs typeface="Times New Roman"/>
                <a:sym typeface="Times New Roman"/>
              </a:rPr>
              <a:t>While implementing our project, we saw that autonomous cars depend on various technologies like sensors , machine learning networks, complex algorithms, and efficient processing units to execute on software. Based on the readings and outputs of the sensors located in different parts of the vehicle, autonomous cars create and maintain an environment map. Radar sensors monitor the location of vehicles nearby. Video cameras detect traffic lights, read them, track other vehicles and look out for pedestrians.Lidar sensors fire rapid pulses of laser light on the various objects around the car and then measure the distance of the objects, edges of the road and look for the lane markings . When parking, ultrasonic sensors present in the wheels sense the curbs and other surrounding automobiles. Then sophisticated software processes all of this sensory input, plots a path, and sends instructions to the car's actuators to control acceleration, braking and steer. Hardcoded rules, algorithms to avoid obstacles, predictive modelling and object recognition help the software follow traffic rules and navigate barriers. </a:t>
            </a:r>
            <a:endParaRPr sz="1400">
              <a:latin typeface="Times New Roman"/>
              <a:ea typeface="Times New Roman"/>
              <a:cs typeface="Times New Roman"/>
              <a:sym typeface="Times New Roman"/>
            </a:endParaRPr>
          </a:p>
          <a:p>
            <a:pPr marL="0" lvl="0" indent="0" algn="l" rtl="0">
              <a:spcBef>
                <a:spcPts val="0"/>
              </a:spcBef>
              <a:spcAft>
                <a:spcPts val="0"/>
              </a:spcAft>
              <a:buNone/>
            </a:pPr>
            <a:endParaRPr sz="1500">
              <a:latin typeface="Times New Roman"/>
              <a:ea typeface="Times New Roman"/>
              <a:cs typeface="Times New Roman"/>
              <a:sym typeface="Times New Roman"/>
            </a:endParaRPr>
          </a:p>
        </p:txBody>
      </p:sp>
      <p:sp>
        <p:nvSpPr>
          <p:cNvPr id="418" name="Google Shape;418;p37"/>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8"/>
          <p:cNvSpPr txBox="1">
            <a:spLocks noGrp="1"/>
          </p:cNvSpPr>
          <p:nvPr>
            <p:ph type="body" idx="1"/>
          </p:nvPr>
        </p:nvSpPr>
        <p:spPr>
          <a:xfrm>
            <a:off x="193800" y="260275"/>
            <a:ext cx="5787900" cy="4515900"/>
          </a:xfrm>
          <a:prstGeom prst="rect">
            <a:avLst/>
          </a:prstGeom>
        </p:spPr>
        <p:txBody>
          <a:bodyPr spcFirstLastPara="1" wrap="square" lIns="91425" tIns="91425" rIns="91425" bIns="91425" anchor="t" anchorCtr="0">
            <a:noAutofit/>
          </a:bodyPr>
          <a:lstStyle/>
          <a:p>
            <a:pPr marL="6350" marR="635" lvl="0" indent="-6350" algn="just" rtl="0">
              <a:spcBef>
                <a:spcPts val="0"/>
              </a:spcBef>
              <a:spcAft>
                <a:spcPts val="0"/>
              </a:spcAft>
              <a:buNone/>
            </a:pPr>
            <a:r>
              <a:rPr lang="en" sz="1500">
                <a:latin typeface="Times New Roman"/>
                <a:ea typeface="Times New Roman"/>
                <a:cs typeface="Times New Roman"/>
                <a:sym typeface="Times New Roman"/>
              </a:rPr>
              <a:t>There are certain challenges and limitations with the autonomous cars. Some of them are: </a:t>
            </a:r>
            <a:endParaRPr sz="1500">
              <a:latin typeface="Times New Roman"/>
              <a:ea typeface="Times New Roman"/>
              <a:cs typeface="Times New Roman"/>
              <a:sym typeface="Times New Roman"/>
            </a:endParaRPr>
          </a:p>
          <a:p>
            <a:pPr marL="6350" marR="635" lvl="0" indent="-6350" algn="just" rtl="0">
              <a:spcBef>
                <a:spcPts val="0"/>
              </a:spcBef>
              <a:spcAft>
                <a:spcPts val="0"/>
              </a:spcAft>
              <a:buNone/>
            </a:pPr>
            <a:endParaRPr sz="1500" b="1" u="sng">
              <a:latin typeface="Times New Roman"/>
              <a:ea typeface="Times New Roman"/>
              <a:cs typeface="Times New Roman"/>
              <a:sym typeface="Times New Roman"/>
            </a:endParaRPr>
          </a:p>
          <a:p>
            <a:pPr marL="6350" marR="635" lvl="0" indent="-6350" algn="just" rtl="0">
              <a:spcBef>
                <a:spcPts val="0"/>
              </a:spcBef>
              <a:spcAft>
                <a:spcPts val="0"/>
              </a:spcAft>
              <a:buClr>
                <a:schemeClr val="dk1"/>
              </a:buClr>
              <a:buFont typeface="Arial"/>
              <a:buNone/>
            </a:pPr>
            <a:r>
              <a:rPr lang="en" sz="1500" b="1" u="sng">
                <a:latin typeface="Times New Roman"/>
                <a:ea typeface="Times New Roman"/>
                <a:cs typeface="Times New Roman"/>
                <a:sym typeface="Times New Roman"/>
              </a:rPr>
              <a:t>Weather conditions</a:t>
            </a:r>
            <a:r>
              <a:rPr lang="en" sz="1500">
                <a:latin typeface="Times New Roman"/>
                <a:ea typeface="Times New Roman"/>
                <a:cs typeface="Times New Roman"/>
                <a:sym typeface="Times New Roman"/>
              </a:rPr>
              <a:t> - Heavy precipitation, thick layers of snow etc pose a serious challenge to the driving of autonomous cars.  </a:t>
            </a:r>
            <a:endParaRPr sz="1500">
              <a:latin typeface="Arial"/>
              <a:ea typeface="Arial"/>
              <a:cs typeface="Arial"/>
              <a:sym typeface="Arial"/>
            </a:endParaRPr>
          </a:p>
          <a:p>
            <a:pPr marL="6350" marR="635" lvl="0" indent="-6350" algn="just" rtl="0">
              <a:spcBef>
                <a:spcPts val="0"/>
              </a:spcBef>
              <a:spcAft>
                <a:spcPts val="0"/>
              </a:spcAft>
              <a:buClr>
                <a:schemeClr val="dk1"/>
              </a:buClr>
              <a:buFont typeface="Arial"/>
              <a:buNone/>
            </a:pPr>
            <a:r>
              <a:rPr lang="en" sz="1500" b="1" u="sng">
                <a:latin typeface="Times New Roman"/>
                <a:ea typeface="Times New Roman"/>
                <a:cs typeface="Times New Roman"/>
                <a:sym typeface="Times New Roman"/>
              </a:rPr>
              <a:t>Lidar and radar</a:t>
            </a:r>
            <a:r>
              <a:rPr lang="en" sz="1500">
                <a:latin typeface="Times New Roman"/>
                <a:ea typeface="Times New Roman"/>
                <a:cs typeface="Times New Roman"/>
                <a:sym typeface="Times New Roman"/>
              </a:rPr>
              <a:t>- Lidar is expensive and often tries to strike the right balance between range and resolution. If many autonomous cars drive on the same road, their lidar signals have great chances of interfering with one another. Thus , this issue needs to be taken care of. </a:t>
            </a:r>
            <a:endParaRPr sz="1500">
              <a:latin typeface="Arial"/>
              <a:ea typeface="Arial"/>
              <a:cs typeface="Arial"/>
              <a:sym typeface="Arial"/>
            </a:endParaRPr>
          </a:p>
          <a:p>
            <a:pPr marL="0" marR="635" lvl="0" indent="0" algn="l" rtl="0">
              <a:spcBef>
                <a:spcPts val="675"/>
              </a:spcBef>
              <a:spcAft>
                <a:spcPts val="0"/>
              </a:spcAft>
              <a:buClr>
                <a:schemeClr val="dk1"/>
              </a:buClr>
              <a:buFont typeface="Arial"/>
              <a:buNone/>
            </a:pPr>
            <a:r>
              <a:rPr lang="en" sz="1500" b="1" u="sng">
                <a:latin typeface="Times New Roman"/>
                <a:ea typeface="Times New Roman"/>
                <a:cs typeface="Times New Roman"/>
                <a:sym typeface="Times New Roman"/>
              </a:rPr>
              <a:t>Artificial vs Emotional Intelligence</a:t>
            </a:r>
            <a:r>
              <a:rPr lang="en" sz="1500">
                <a:latin typeface="Times New Roman"/>
                <a:ea typeface="Times New Roman"/>
                <a:cs typeface="Times New Roman"/>
                <a:sym typeface="Times New Roman"/>
              </a:rPr>
              <a:t>- Human drivers rely on subtle signals and non-verbal communication — such as making eye contact with pedestrians or reading other drivers' facial expressions and body language — to call for split second judgment and predict behaviours. It seems unfeasible for autonomous cars to replicate such a connection and have human-like lifesaving instincts. </a:t>
            </a:r>
            <a:endParaRPr sz="1500">
              <a:latin typeface="Times New Roman"/>
              <a:ea typeface="Times New Roman"/>
              <a:cs typeface="Times New Roman"/>
              <a:sym typeface="Times New Roman"/>
            </a:endParaRPr>
          </a:p>
          <a:p>
            <a:pPr marL="0" marR="635" lvl="0" indent="0" algn="l" rtl="0">
              <a:spcBef>
                <a:spcPts val="920"/>
              </a:spcBef>
              <a:spcAft>
                <a:spcPts val="0"/>
              </a:spcAft>
              <a:buClr>
                <a:schemeClr val="dk1"/>
              </a:buClr>
              <a:buFont typeface="Arial"/>
              <a:buNone/>
            </a:pPr>
            <a:r>
              <a:rPr lang="en" sz="1500" b="1" u="sng">
                <a:latin typeface="Times New Roman"/>
                <a:ea typeface="Times New Roman"/>
                <a:cs typeface="Times New Roman"/>
                <a:sym typeface="Times New Roman"/>
              </a:rPr>
              <a:t>Traffic Conditions and Laws</a:t>
            </a:r>
            <a:r>
              <a:rPr lang="en" sz="1500">
                <a:latin typeface="Times New Roman"/>
                <a:ea typeface="Times New Roman"/>
                <a:cs typeface="Times New Roman"/>
                <a:sym typeface="Times New Roman"/>
              </a:rPr>
              <a:t>- It would be difficult for these cars to drive in tunnels or on bridges and also in heavy traffic. </a:t>
            </a:r>
            <a:endParaRPr sz="1500">
              <a:latin typeface="Times New Roman"/>
              <a:ea typeface="Times New Roman"/>
              <a:cs typeface="Times New Roman"/>
              <a:sym typeface="Times New Roman"/>
            </a:endParaRPr>
          </a:p>
        </p:txBody>
      </p:sp>
      <p:sp>
        <p:nvSpPr>
          <p:cNvPr id="424" name="Google Shape;424;p38"/>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39"/>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27</a:t>
            </a:fld>
            <a:endParaRPr/>
          </a:p>
        </p:txBody>
      </p:sp>
      <p:sp>
        <p:nvSpPr>
          <p:cNvPr id="430" name="Google Shape;430;p39"/>
          <p:cNvSpPr txBox="1">
            <a:spLocks noGrp="1"/>
          </p:cNvSpPr>
          <p:nvPr>
            <p:ph type="body" idx="1"/>
          </p:nvPr>
        </p:nvSpPr>
        <p:spPr>
          <a:xfrm>
            <a:off x="185200" y="224225"/>
            <a:ext cx="5782200" cy="4598100"/>
          </a:xfrm>
          <a:prstGeom prst="rect">
            <a:avLst/>
          </a:prstGeom>
        </p:spPr>
        <p:txBody>
          <a:bodyPr spcFirstLastPara="1" wrap="square" lIns="91425" tIns="91425" rIns="91425" bIns="91425" anchor="t" anchorCtr="0">
            <a:noAutofit/>
          </a:bodyPr>
          <a:lstStyle/>
          <a:p>
            <a:pPr marL="60960" marR="635" lvl="0" indent="-6350" algn="l" rtl="0">
              <a:spcBef>
                <a:spcPts val="0"/>
              </a:spcBef>
              <a:spcAft>
                <a:spcPts val="0"/>
              </a:spcAft>
              <a:buClr>
                <a:schemeClr val="dk1"/>
              </a:buClr>
              <a:buFont typeface="Arial"/>
              <a:buNone/>
            </a:pPr>
            <a:r>
              <a:rPr lang="en" sz="1500" b="1" u="sng">
                <a:latin typeface="Times New Roman"/>
                <a:ea typeface="Times New Roman"/>
                <a:cs typeface="Times New Roman"/>
                <a:sym typeface="Times New Roman"/>
              </a:rPr>
              <a:t>Liability of injuries-</a:t>
            </a:r>
            <a:r>
              <a:rPr lang="en" sz="1500">
                <a:latin typeface="Times New Roman"/>
                <a:ea typeface="Times New Roman"/>
                <a:cs typeface="Times New Roman"/>
                <a:sym typeface="Times New Roman"/>
              </a:rPr>
              <a:t> Who should be considered responsible for autonomous vehicle accidents? The Fabricator? The passenger? The new blueprints indicate that there would be no dashboard or steering wheel for a completely autonomous Level 5 car, and a human passenger will not even have the option to take control of the vehicle in an emergency situation. </a:t>
            </a:r>
            <a:endParaRPr sz="1500">
              <a:latin typeface="Times New Roman"/>
              <a:ea typeface="Times New Roman"/>
              <a:cs typeface="Times New Roman"/>
              <a:sym typeface="Times New Roman"/>
            </a:endParaRPr>
          </a:p>
          <a:p>
            <a:pPr marL="6350" marR="635" lvl="0" indent="-6350" algn="just" rtl="0">
              <a:spcBef>
                <a:spcPts val="915"/>
              </a:spcBef>
              <a:spcAft>
                <a:spcPts val="0"/>
              </a:spcAft>
              <a:buClr>
                <a:schemeClr val="dk1"/>
              </a:buClr>
              <a:buFont typeface="Arial"/>
              <a:buNone/>
            </a:pPr>
            <a:r>
              <a:rPr lang="en" sz="1500">
                <a:latin typeface="Times New Roman"/>
                <a:ea typeface="Times New Roman"/>
                <a:cs typeface="Times New Roman"/>
                <a:sym typeface="Times New Roman"/>
              </a:rPr>
              <a:t>The future benefits of such a technology are limitless. Autonomous cars would benefit the elderly and the disabled and help them become independent. They would also surely improve the quality of living. However, in the future these cars are expected to tackle the following issues as well: </a:t>
            </a:r>
            <a:endParaRPr sz="1500">
              <a:latin typeface="Times New Roman"/>
              <a:ea typeface="Times New Roman"/>
              <a:cs typeface="Times New Roman"/>
              <a:sym typeface="Times New Roman"/>
            </a:endParaRPr>
          </a:p>
          <a:p>
            <a:pPr marL="342900" marR="635" lvl="0" indent="-361950" algn="just" rtl="0">
              <a:spcBef>
                <a:spcPts val="1000"/>
              </a:spcBef>
              <a:spcAft>
                <a:spcPts val="0"/>
              </a:spcAft>
              <a:buClr>
                <a:schemeClr val="dk1"/>
              </a:buClr>
              <a:buSzPts val="1500"/>
              <a:buFont typeface="Times New Roman"/>
              <a:buChar char="•"/>
            </a:pPr>
            <a:r>
              <a:rPr lang="en" sz="1500">
                <a:latin typeface="Times New Roman"/>
                <a:ea typeface="Times New Roman"/>
                <a:cs typeface="Times New Roman"/>
                <a:sym typeface="Times New Roman"/>
              </a:rPr>
              <a:t>Reduce transportation costs by about 40% </a:t>
            </a:r>
            <a:endParaRPr sz="1500">
              <a:latin typeface="Times New Roman"/>
              <a:ea typeface="Times New Roman"/>
              <a:cs typeface="Times New Roman"/>
              <a:sym typeface="Times New Roman"/>
            </a:endParaRPr>
          </a:p>
          <a:p>
            <a:pPr marL="342900" marR="635" lvl="0" indent="-361950" algn="just" rtl="0">
              <a:spcBef>
                <a:spcPts val="1000"/>
              </a:spcBef>
              <a:spcAft>
                <a:spcPts val="0"/>
              </a:spcAft>
              <a:buClr>
                <a:schemeClr val="dk1"/>
              </a:buClr>
              <a:buSzPts val="1500"/>
              <a:buFont typeface="Times New Roman"/>
              <a:buChar char="•"/>
            </a:pPr>
            <a:r>
              <a:rPr lang="en" sz="1500">
                <a:latin typeface="Times New Roman"/>
                <a:ea typeface="Times New Roman"/>
                <a:cs typeface="Times New Roman"/>
                <a:sym typeface="Times New Roman"/>
              </a:rPr>
              <a:t>Decrease traffic congestion </a:t>
            </a:r>
            <a:endParaRPr sz="1500">
              <a:latin typeface="Times New Roman"/>
              <a:ea typeface="Times New Roman"/>
              <a:cs typeface="Times New Roman"/>
              <a:sym typeface="Times New Roman"/>
            </a:endParaRPr>
          </a:p>
          <a:p>
            <a:pPr marL="342900" marR="635" lvl="0" indent="-361950" algn="just" rtl="0">
              <a:spcBef>
                <a:spcPts val="1005"/>
              </a:spcBef>
              <a:spcAft>
                <a:spcPts val="0"/>
              </a:spcAft>
              <a:buClr>
                <a:schemeClr val="dk1"/>
              </a:buClr>
              <a:buSzPts val="1500"/>
              <a:buFont typeface="Times New Roman"/>
              <a:buChar char="•"/>
            </a:pPr>
            <a:r>
              <a:rPr lang="en" sz="1500">
                <a:latin typeface="Times New Roman"/>
                <a:ea typeface="Times New Roman"/>
                <a:cs typeface="Times New Roman"/>
                <a:sym typeface="Times New Roman"/>
              </a:rPr>
              <a:t>Free up parking space for other uses like hospitals, parks etc. </a:t>
            </a:r>
            <a:endParaRPr sz="1500">
              <a:latin typeface="Times New Roman"/>
              <a:ea typeface="Times New Roman"/>
              <a:cs typeface="Times New Roman"/>
              <a:sym typeface="Times New Roman"/>
            </a:endParaRPr>
          </a:p>
          <a:p>
            <a:pPr marL="342900" marR="635" lvl="0" indent="-361950" algn="just" rtl="0">
              <a:spcBef>
                <a:spcPts val="980"/>
              </a:spcBef>
              <a:spcAft>
                <a:spcPts val="0"/>
              </a:spcAft>
              <a:buClr>
                <a:schemeClr val="dk1"/>
              </a:buClr>
              <a:buSzPts val="1500"/>
              <a:buFont typeface="Times New Roman"/>
              <a:buChar char="•"/>
            </a:pPr>
            <a:r>
              <a:rPr lang="en" sz="1500">
                <a:latin typeface="Times New Roman"/>
                <a:ea typeface="Times New Roman"/>
                <a:cs typeface="Times New Roman"/>
                <a:sym typeface="Times New Roman"/>
              </a:rPr>
              <a:t>Reduce carbon dioxide emissions by 80% all over the world </a:t>
            </a:r>
            <a:endParaRPr sz="1500">
              <a:latin typeface="Times New Roman"/>
              <a:ea typeface="Times New Roman"/>
              <a:cs typeface="Times New Roman"/>
              <a:sym typeface="Times New Roman"/>
            </a:endParaRPr>
          </a:p>
          <a:p>
            <a:pPr marL="342900" marR="635" lvl="0" indent="-361950" algn="just" rtl="0">
              <a:spcBef>
                <a:spcPts val="1000"/>
              </a:spcBef>
              <a:spcAft>
                <a:spcPts val="0"/>
              </a:spcAft>
              <a:buClr>
                <a:schemeClr val="dk1"/>
              </a:buClr>
              <a:buSzPts val="1500"/>
              <a:buFont typeface="Times New Roman"/>
              <a:buChar char="•"/>
            </a:pPr>
            <a:r>
              <a:rPr lang="en" sz="1500">
                <a:latin typeface="Times New Roman"/>
                <a:ea typeface="Times New Roman"/>
                <a:cs typeface="Times New Roman"/>
                <a:sym typeface="Times New Roman"/>
              </a:rPr>
              <a:t>Improve livability and walkability </a:t>
            </a:r>
            <a:endParaRPr sz="1500">
              <a:latin typeface="Times New Roman"/>
              <a:ea typeface="Times New Roman"/>
              <a:cs typeface="Times New Roman"/>
              <a:sym typeface="Times New Roman"/>
            </a:endParaRPr>
          </a:p>
          <a:p>
            <a:pPr marL="0" lvl="0" indent="0" algn="l" rtl="0">
              <a:spcBef>
                <a:spcPts val="600"/>
              </a:spcBef>
              <a:spcAft>
                <a:spcPts val="0"/>
              </a:spcAft>
              <a:buNone/>
            </a:pPr>
            <a:endParaRPr sz="1500" b="1" u="sng">
              <a:solidFill>
                <a:srgbClr val="000000"/>
              </a:solidFill>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0"/>
          <p:cNvSpPr txBox="1">
            <a:spLocks noGrp="1"/>
          </p:cNvSpPr>
          <p:nvPr>
            <p:ph type="title"/>
          </p:nvPr>
        </p:nvSpPr>
        <p:spPr>
          <a:xfrm>
            <a:off x="358050" y="140800"/>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Conclusion  </a:t>
            </a:r>
            <a:endParaRPr b="1"/>
          </a:p>
        </p:txBody>
      </p:sp>
      <p:sp>
        <p:nvSpPr>
          <p:cNvPr id="436" name="Google Shape;436;p40"/>
          <p:cNvSpPr txBox="1">
            <a:spLocks noGrp="1"/>
          </p:cNvSpPr>
          <p:nvPr>
            <p:ph type="body" idx="1"/>
          </p:nvPr>
        </p:nvSpPr>
        <p:spPr>
          <a:xfrm>
            <a:off x="258900" y="1115450"/>
            <a:ext cx="5661000" cy="3594300"/>
          </a:xfrm>
          <a:prstGeom prst="rect">
            <a:avLst/>
          </a:prstGeom>
        </p:spPr>
        <p:txBody>
          <a:bodyPr spcFirstLastPara="1" wrap="square" lIns="91425" tIns="91425" rIns="91425" bIns="91425" anchor="t" anchorCtr="0">
            <a:noAutofit/>
          </a:bodyPr>
          <a:lstStyle/>
          <a:p>
            <a:pPr marL="6350" marR="635" lvl="0" indent="-6350" algn="just" rtl="0">
              <a:spcBef>
                <a:spcPts val="215"/>
              </a:spcBef>
              <a:spcAft>
                <a:spcPts val="0"/>
              </a:spcAft>
              <a:buClr>
                <a:schemeClr val="dk1"/>
              </a:buClr>
              <a:buFont typeface="Arial"/>
              <a:buNone/>
            </a:pPr>
            <a:r>
              <a:rPr lang="en" sz="1500">
                <a:latin typeface="Times New Roman"/>
                <a:ea typeface="Times New Roman"/>
                <a:cs typeface="Times New Roman"/>
                <a:sym typeface="Times New Roman"/>
              </a:rPr>
              <a:t>Throughout our research, we have demonstrated that CNNs are able to learn the entire task of following the lane and the road without manual decomposition into detection of road or lane marking, semantic abstraction, route planning and control. The CNN network has demonstrated the ability and potential to drive on roads with various edges of road. From a very sparse training signal CNN is able to learn useful track features. For example, the machine learns to detect the outline of a path without the need of explicit labels during training. </a:t>
            </a:r>
            <a:endParaRPr sz="1500">
              <a:latin typeface="Arial"/>
              <a:ea typeface="Arial"/>
              <a:cs typeface="Arial"/>
              <a:sym typeface="Arial"/>
            </a:endParaRPr>
          </a:p>
          <a:p>
            <a:pPr marL="6350" marR="635" lvl="0" indent="-6350" algn="just" rtl="0">
              <a:spcBef>
                <a:spcPts val="910"/>
              </a:spcBef>
              <a:spcAft>
                <a:spcPts val="0"/>
              </a:spcAft>
              <a:buClr>
                <a:schemeClr val="dk1"/>
              </a:buClr>
              <a:buFont typeface="Arial"/>
              <a:buNone/>
            </a:pPr>
            <a:r>
              <a:rPr lang="en" sz="1500">
                <a:latin typeface="Times New Roman"/>
                <a:ea typeface="Times New Roman"/>
                <a:cs typeface="Times New Roman"/>
                <a:sym typeface="Times New Roman"/>
              </a:rPr>
              <a:t>Autonomous cars have been an interesting area of research over the past few years. In the future they are thought to substantially reduce the transportation costs. The path continues to be problematic and faces several challenges. </a:t>
            </a:r>
            <a:endParaRPr sz="1500">
              <a:latin typeface="Arial"/>
              <a:ea typeface="Arial"/>
              <a:cs typeface="Arial"/>
              <a:sym typeface="Arial"/>
            </a:endParaRPr>
          </a:p>
          <a:p>
            <a:pPr marL="0" lvl="0" indent="0" algn="l" rtl="0">
              <a:spcBef>
                <a:spcPts val="0"/>
              </a:spcBef>
              <a:spcAft>
                <a:spcPts val="0"/>
              </a:spcAft>
              <a:buNone/>
            </a:pPr>
            <a:endParaRPr sz="1400">
              <a:latin typeface="Times New Roman"/>
              <a:ea typeface="Times New Roman"/>
              <a:cs typeface="Times New Roman"/>
              <a:sym typeface="Times New Roman"/>
            </a:endParaRPr>
          </a:p>
        </p:txBody>
      </p:sp>
      <p:sp>
        <p:nvSpPr>
          <p:cNvPr id="437" name="Google Shape;437;p40"/>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41"/>
          <p:cNvSpPr txBox="1">
            <a:spLocks noGrp="1"/>
          </p:cNvSpPr>
          <p:nvPr>
            <p:ph type="body" idx="1"/>
          </p:nvPr>
        </p:nvSpPr>
        <p:spPr>
          <a:xfrm>
            <a:off x="193800" y="260275"/>
            <a:ext cx="5787900" cy="4515900"/>
          </a:xfrm>
          <a:prstGeom prst="rect">
            <a:avLst/>
          </a:prstGeom>
        </p:spPr>
        <p:txBody>
          <a:bodyPr spcFirstLastPara="1" wrap="square" lIns="91425" tIns="91425" rIns="91425" bIns="91425" anchor="t" anchorCtr="0">
            <a:noAutofit/>
          </a:bodyPr>
          <a:lstStyle/>
          <a:p>
            <a:pPr marL="6350" marR="635" lvl="0" indent="-6350" algn="just" rtl="0">
              <a:spcBef>
                <a:spcPts val="885"/>
              </a:spcBef>
              <a:spcAft>
                <a:spcPts val="0"/>
              </a:spcAft>
              <a:buNone/>
            </a:pPr>
            <a:r>
              <a:rPr lang="en" sz="1600">
                <a:latin typeface="Times New Roman"/>
                <a:ea typeface="Times New Roman"/>
                <a:cs typeface="Times New Roman"/>
                <a:sym typeface="Times New Roman"/>
              </a:rPr>
              <a:t>Environmental awareness remains the greatest obstacle to safe, efficient and smooth driving. There is a long list of research questions spanning a wide spectrum to be discussed and answered, including but not limited to consumer acceptance, social impacts etc. Such cars are expected to become an integral part of modern transport systems in the near future. In addition, given such rapid changes in intelligent transport systems, the education system must align itself with these emerging technologies without question.</a:t>
            </a:r>
            <a:endParaRPr sz="1300">
              <a:latin typeface="Times New Roman"/>
              <a:ea typeface="Times New Roman"/>
              <a:cs typeface="Times New Roman"/>
              <a:sym typeface="Times New Roman"/>
            </a:endParaRPr>
          </a:p>
        </p:txBody>
      </p:sp>
      <p:sp>
        <p:nvSpPr>
          <p:cNvPr id="443" name="Google Shape;443;p41"/>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15"/>
          <p:cNvSpPr txBox="1">
            <a:spLocks noGrp="1"/>
          </p:cNvSpPr>
          <p:nvPr>
            <p:ph type="title"/>
          </p:nvPr>
        </p:nvSpPr>
        <p:spPr>
          <a:xfrm>
            <a:off x="320850" y="54000"/>
            <a:ext cx="51387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Introduction</a:t>
            </a:r>
            <a:endParaRPr b="1"/>
          </a:p>
        </p:txBody>
      </p:sp>
      <p:sp>
        <p:nvSpPr>
          <p:cNvPr id="253" name="Google Shape;253;p15"/>
          <p:cNvSpPr txBox="1">
            <a:spLocks noGrp="1"/>
          </p:cNvSpPr>
          <p:nvPr>
            <p:ph type="body" idx="1"/>
          </p:nvPr>
        </p:nvSpPr>
        <p:spPr>
          <a:xfrm>
            <a:off x="193800" y="911400"/>
            <a:ext cx="5787900" cy="3864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500">
                <a:latin typeface="Times New Roman"/>
                <a:ea typeface="Times New Roman"/>
                <a:cs typeface="Times New Roman"/>
                <a:sym typeface="Times New Roman"/>
              </a:rPr>
              <a:t>The networks will be trained by real data obtained from vehicle test runs. At the end, it will be shown that the neural network model can be automatically generated with less domain-specific knowledge, can predict steering dynamics more accurately, and perform comparably to a high fidelity first principles model when used for controlling the steering system of a self-driving vehicle.</a:t>
            </a:r>
            <a:r>
              <a:rPr lang="en" sz="1800">
                <a:latin typeface="Times New Roman"/>
                <a:ea typeface="Times New Roman"/>
                <a:cs typeface="Times New Roman"/>
                <a:sym typeface="Times New Roman"/>
              </a:rPr>
              <a:t> </a:t>
            </a:r>
            <a:endParaRPr/>
          </a:p>
          <a:p>
            <a:pPr marL="457200" lvl="0" indent="-381000" algn="just" rtl="0">
              <a:spcBef>
                <a:spcPts val="600"/>
              </a:spcBef>
              <a:spcAft>
                <a:spcPts val="0"/>
              </a:spcAft>
              <a:buSzPts val="2400"/>
              <a:buChar char="▹"/>
            </a:pPr>
            <a:r>
              <a:rPr lang="en" sz="1500">
                <a:latin typeface="Times New Roman"/>
                <a:ea typeface="Times New Roman"/>
                <a:cs typeface="Times New Roman"/>
                <a:sym typeface="Times New Roman"/>
              </a:rPr>
              <a:t>Get the pose of the vehicle using the sensors. With pose we get the location of the vehicle relative to the environment.</a:t>
            </a:r>
            <a:endParaRPr/>
          </a:p>
          <a:p>
            <a:pPr marL="457200" lvl="0" indent="-361950" algn="just" rtl="0">
              <a:spcBef>
                <a:spcPts val="0"/>
              </a:spcBef>
              <a:spcAft>
                <a:spcPts val="0"/>
              </a:spcAft>
              <a:buSzPts val="2100"/>
              <a:buChar char="▹"/>
            </a:pPr>
            <a:r>
              <a:rPr lang="en" sz="1500">
                <a:latin typeface="Times New Roman"/>
                <a:ea typeface="Times New Roman"/>
                <a:cs typeface="Times New Roman"/>
                <a:sym typeface="Times New Roman"/>
              </a:rPr>
              <a:t>We look at the environment using depth sense camera or a 3D Lidar and we use ekf localization to fuse the data arriving from sensors- GNSS, IMU, Depth- camera </a:t>
            </a:r>
            <a:endParaRPr sz="1500">
              <a:latin typeface="Times New Roman"/>
              <a:ea typeface="Times New Roman"/>
              <a:cs typeface="Times New Roman"/>
              <a:sym typeface="Times New Roman"/>
            </a:endParaRPr>
          </a:p>
          <a:p>
            <a:pPr marL="457200" lvl="0" indent="-381000" algn="just" rtl="0">
              <a:spcBef>
                <a:spcPts val="0"/>
              </a:spcBef>
              <a:spcAft>
                <a:spcPts val="0"/>
              </a:spcAft>
              <a:buSzPts val="2400"/>
              <a:buChar char="▹"/>
            </a:pPr>
            <a:r>
              <a:rPr lang="en" sz="1500">
                <a:latin typeface="Times New Roman"/>
                <a:ea typeface="Times New Roman"/>
                <a:cs typeface="Times New Roman"/>
                <a:sym typeface="Times New Roman"/>
              </a:rPr>
              <a:t>We create a cost map in the navigation stack and we use move base package </a:t>
            </a:r>
            <a:endParaRPr sz="1500">
              <a:latin typeface="Times New Roman"/>
              <a:ea typeface="Times New Roman"/>
              <a:cs typeface="Times New Roman"/>
              <a:sym typeface="Times New Roman"/>
            </a:endParaRPr>
          </a:p>
          <a:p>
            <a:pPr marL="457200" lvl="0" indent="0" algn="l" rtl="0">
              <a:spcBef>
                <a:spcPts val="600"/>
              </a:spcBef>
              <a:spcAft>
                <a:spcPts val="0"/>
              </a:spcAft>
              <a:buNone/>
            </a:pPr>
            <a:endParaRPr sz="1500">
              <a:latin typeface="Times New Roman"/>
              <a:ea typeface="Times New Roman"/>
              <a:cs typeface="Times New Roman"/>
              <a:sym typeface="Times New Roman"/>
            </a:endParaRPr>
          </a:p>
          <a:p>
            <a:pPr marL="0" lvl="0" indent="0" algn="l" rtl="0">
              <a:spcBef>
                <a:spcPts val="600"/>
              </a:spcBef>
              <a:spcAft>
                <a:spcPts val="0"/>
              </a:spcAft>
              <a:buNone/>
            </a:pPr>
            <a:endParaRPr/>
          </a:p>
        </p:txBody>
      </p:sp>
      <p:sp>
        <p:nvSpPr>
          <p:cNvPr id="254" name="Google Shape;254;p15"/>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42"/>
          <p:cNvSpPr txBox="1">
            <a:spLocks noGrp="1"/>
          </p:cNvSpPr>
          <p:nvPr>
            <p:ph type="ctrTitle"/>
          </p:nvPr>
        </p:nvSpPr>
        <p:spPr>
          <a:xfrm>
            <a:off x="1479425" y="1323050"/>
            <a:ext cx="6070800" cy="153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700"/>
              <a:t>Simulation Screenshots</a:t>
            </a:r>
            <a:endParaRPr sz="37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52"/>
        <p:cNvGrpSpPr/>
        <p:nvPr/>
      </p:nvGrpSpPr>
      <p:grpSpPr>
        <a:xfrm>
          <a:off x="0" y="0"/>
          <a:ext cx="0" cy="0"/>
          <a:chOff x="0" y="0"/>
          <a:chExt cx="0" cy="0"/>
        </a:xfrm>
      </p:grpSpPr>
      <p:sp>
        <p:nvSpPr>
          <p:cNvPr id="453" name="Google Shape;453;p43"/>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31</a:t>
            </a:fld>
            <a:endParaRPr/>
          </a:p>
        </p:txBody>
      </p:sp>
      <p:pic>
        <p:nvPicPr>
          <p:cNvPr id="454" name="Google Shape;454;p43"/>
          <p:cNvPicPr preferRelativeResize="0"/>
          <p:nvPr/>
        </p:nvPicPr>
        <p:blipFill rotWithShape="1">
          <a:blip r:embed="rId3">
            <a:alphaModFix/>
          </a:blip>
          <a:srcRect/>
          <a:stretch/>
        </p:blipFill>
        <p:spPr>
          <a:xfrm>
            <a:off x="1705875" y="322250"/>
            <a:ext cx="5911925" cy="4323700"/>
          </a:xfrm>
          <a:prstGeom prst="rect">
            <a:avLst/>
          </a:prstGeom>
          <a:noFill/>
          <a:ln>
            <a:noFill/>
          </a:ln>
        </p:spPr>
      </p:pic>
      <p:sp>
        <p:nvSpPr>
          <p:cNvPr id="455" name="Google Shape;455;p43"/>
          <p:cNvSpPr txBox="1"/>
          <p:nvPr/>
        </p:nvSpPr>
        <p:spPr>
          <a:xfrm>
            <a:off x="268175" y="322250"/>
            <a:ext cx="1350900" cy="45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a:latin typeface="Barlow"/>
                <a:ea typeface="Barlow"/>
                <a:cs typeface="Barlow"/>
                <a:sym typeface="Barlow"/>
              </a:rPr>
              <a:t>Training Driving</a:t>
            </a:r>
            <a:endParaRPr sz="1300" b="1">
              <a:latin typeface="Barlow"/>
              <a:ea typeface="Barlow"/>
              <a:cs typeface="Barlow"/>
              <a:sym typeface="Barlow"/>
            </a:endParaRPr>
          </a:p>
          <a:p>
            <a:pPr marL="0" lvl="0" indent="0" algn="l" rtl="0">
              <a:spcBef>
                <a:spcPts val="0"/>
              </a:spcBef>
              <a:spcAft>
                <a:spcPts val="0"/>
              </a:spcAft>
              <a:buNone/>
            </a:pPr>
            <a:endParaRPr sz="1300" b="1">
              <a:latin typeface="Barlow"/>
              <a:ea typeface="Barlow"/>
              <a:cs typeface="Barlow"/>
              <a:sym typeface="Barlow"/>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59"/>
        <p:cNvGrpSpPr/>
        <p:nvPr/>
      </p:nvGrpSpPr>
      <p:grpSpPr>
        <a:xfrm>
          <a:off x="0" y="0"/>
          <a:ext cx="0" cy="0"/>
          <a:chOff x="0" y="0"/>
          <a:chExt cx="0" cy="0"/>
        </a:xfrm>
      </p:grpSpPr>
      <p:sp>
        <p:nvSpPr>
          <p:cNvPr id="460" name="Google Shape;460;p44"/>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32</a:t>
            </a:fld>
            <a:endParaRPr/>
          </a:p>
        </p:txBody>
      </p:sp>
      <p:pic>
        <p:nvPicPr>
          <p:cNvPr id="461" name="Google Shape;461;p44"/>
          <p:cNvPicPr preferRelativeResize="0"/>
          <p:nvPr/>
        </p:nvPicPr>
        <p:blipFill rotWithShape="1">
          <a:blip r:embed="rId3">
            <a:alphaModFix/>
          </a:blip>
          <a:srcRect/>
          <a:stretch/>
        </p:blipFill>
        <p:spPr>
          <a:xfrm>
            <a:off x="1619100" y="218075"/>
            <a:ext cx="5862349" cy="441579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65"/>
        <p:cNvGrpSpPr/>
        <p:nvPr/>
      </p:nvGrpSpPr>
      <p:grpSpPr>
        <a:xfrm>
          <a:off x="0" y="0"/>
          <a:ext cx="0" cy="0"/>
          <a:chOff x="0" y="0"/>
          <a:chExt cx="0" cy="0"/>
        </a:xfrm>
      </p:grpSpPr>
      <p:sp>
        <p:nvSpPr>
          <p:cNvPr id="466" name="Google Shape;466;p45"/>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33</a:t>
            </a:fld>
            <a:endParaRPr/>
          </a:p>
        </p:txBody>
      </p:sp>
      <p:pic>
        <p:nvPicPr>
          <p:cNvPr id="467" name="Google Shape;467;p45"/>
          <p:cNvPicPr preferRelativeResize="0"/>
          <p:nvPr/>
        </p:nvPicPr>
        <p:blipFill rotWithShape="1">
          <a:blip r:embed="rId3">
            <a:alphaModFix/>
          </a:blip>
          <a:srcRect/>
          <a:stretch/>
        </p:blipFill>
        <p:spPr>
          <a:xfrm>
            <a:off x="1309250" y="458575"/>
            <a:ext cx="6606000" cy="41891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71"/>
        <p:cNvGrpSpPr/>
        <p:nvPr/>
      </p:nvGrpSpPr>
      <p:grpSpPr>
        <a:xfrm>
          <a:off x="0" y="0"/>
          <a:ext cx="0" cy="0"/>
          <a:chOff x="0" y="0"/>
          <a:chExt cx="0" cy="0"/>
        </a:xfrm>
      </p:grpSpPr>
      <p:sp>
        <p:nvSpPr>
          <p:cNvPr id="472" name="Google Shape;472;p46"/>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34</a:t>
            </a:fld>
            <a:endParaRPr/>
          </a:p>
        </p:txBody>
      </p:sp>
      <p:pic>
        <p:nvPicPr>
          <p:cNvPr id="473" name="Google Shape;473;p46"/>
          <p:cNvPicPr preferRelativeResize="0"/>
          <p:nvPr/>
        </p:nvPicPr>
        <p:blipFill rotWithShape="1">
          <a:blip r:embed="rId3">
            <a:alphaModFix/>
          </a:blip>
          <a:srcRect/>
          <a:stretch/>
        </p:blipFill>
        <p:spPr>
          <a:xfrm>
            <a:off x="953252" y="752547"/>
            <a:ext cx="3050541" cy="1526540"/>
          </a:xfrm>
          <a:prstGeom prst="rect">
            <a:avLst/>
          </a:prstGeom>
          <a:noFill/>
          <a:ln>
            <a:noFill/>
          </a:ln>
        </p:spPr>
      </p:pic>
      <p:sp>
        <p:nvSpPr>
          <p:cNvPr id="474" name="Google Shape;474;p46"/>
          <p:cNvSpPr txBox="1"/>
          <p:nvPr/>
        </p:nvSpPr>
        <p:spPr>
          <a:xfrm>
            <a:off x="565625" y="322250"/>
            <a:ext cx="1264200" cy="33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Barlow"/>
                <a:ea typeface="Barlow"/>
                <a:cs typeface="Barlow"/>
                <a:sym typeface="Barlow"/>
              </a:rPr>
              <a:t>Center</a:t>
            </a:r>
            <a:endParaRPr sz="1500" b="1">
              <a:latin typeface="Barlow"/>
              <a:ea typeface="Barlow"/>
              <a:cs typeface="Barlow"/>
              <a:sym typeface="Barlow"/>
            </a:endParaRPr>
          </a:p>
        </p:txBody>
      </p:sp>
      <p:pic>
        <p:nvPicPr>
          <p:cNvPr id="475" name="Google Shape;475;p46"/>
          <p:cNvPicPr preferRelativeResize="0"/>
          <p:nvPr/>
        </p:nvPicPr>
        <p:blipFill rotWithShape="1">
          <a:blip r:embed="rId4">
            <a:alphaModFix/>
          </a:blip>
          <a:srcRect/>
          <a:stretch/>
        </p:blipFill>
        <p:spPr>
          <a:xfrm>
            <a:off x="5596271" y="754134"/>
            <a:ext cx="3050541" cy="1523365"/>
          </a:xfrm>
          <a:prstGeom prst="rect">
            <a:avLst/>
          </a:prstGeom>
          <a:noFill/>
          <a:ln>
            <a:noFill/>
          </a:ln>
        </p:spPr>
      </p:pic>
      <p:sp>
        <p:nvSpPr>
          <p:cNvPr id="476" name="Google Shape;476;p46"/>
          <p:cNvSpPr txBox="1"/>
          <p:nvPr/>
        </p:nvSpPr>
        <p:spPr>
          <a:xfrm>
            <a:off x="5229425" y="322250"/>
            <a:ext cx="1264200" cy="33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Barlow"/>
                <a:ea typeface="Barlow"/>
                <a:cs typeface="Barlow"/>
                <a:sym typeface="Barlow"/>
              </a:rPr>
              <a:t>Left</a:t>
            </a:r>
            <a:endParaRPr sz="1500" b="1">
              <a:latin typeface="Barlow"/>
              <a:ea typeface="Barlow"/>
              <a:cs typeface="Barlow"/>
              <a:sym typeface="Barlow"/>
            </a:endParaRPr>
          </a:p>
        </p:txBody>
      </p:sp>
      <p:pic>
        <p:nvPicPr>
          <p:cNvPr id="477" name="Google Shape;477;p46"/>
          <p:cNvPicPr preferRelativeResize="0"/>
          <p:nvPr/>
        </p:nvPicPr>
        <p:blipFill rotWithShape="1">
          <a:blip r:embed="rId5">
            <a:alphaModFix/>
          </a:blip>
          <a:srcRect/>
          <a:stretch/>
        </p:blipFill>
        <p:spPr>
          <a:xfrm>
            <a:off x="3339015" y="2971795"/>
            <a:ext cx="3050541" cy="1526540"/>
          </a:xfrm>
          <a:prstGeom prst="rect">
            <a:avLst/>
          </a:prstGeom>
          <a:noFill/>
          <a:ln>
            <a:noFill/>
          </a:ln>
        </p:spPr>
      </p:pic>
      <p:sp>
        <p:nvSpPr>
          <p:cNvPr id="478" name="Google Shape;478;p46"/>
          <p:cNvSpPr txBox="1"/>
          <p:nvPr/>
        </p:nvSpPr>
        <p:spPr>
          <a:xfrm>
            <a:off x="2270925" y="2569225"/>
            <a:ext cx="1264200" cy="33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Barlow"/>
                <a:ea typeface="Barlow"/>
                <a:cs typeface="Barlow"/>
                <a:sym typeface="Barlow"/>
              </a:rPr>
              <a:t>Right</a:t>
            </a:r>
            <a:endParaRPr sz="1500" b="1">
              <a:latin typeface="Barlow"/>
              <a:ea typeface="Barlow"/>
              <a:cs typeface="Barlow"/>
              <a:sym typeface="Barlow"/>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2"/>
        <p:cNvGrpSpPr/>
        <p:nvPr/>
      </p:nvGrpSpPr>
      <p:grpSpPr>
        <a:xfrm>
          <a:off x="0" y="0"/>
          <a:ext cx="0" cy="0"/>
          <a:chOff x="0" y="0"/>
          <a:chExt cx="0" cy="0"/>
        </a:xfrm>
      </p:grpSpPr>
      <p:sp>
        <p:nvSpPr>
          <p:cNvPr id="483" name="Google Shape;483;p47"/>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35</a:t>
            </a:fld>
            <a:endParaRPr/>
          </a:p>
        </p:txBody>
      </p:sp>
      <p:sp>
        <p:nvSpPr>
          <p:cNvPr id="484" name="Google Shape;484;p47"/>
          <p:cNvSpPr txBox="1"/>
          <p:nvPr/>
        </p:nvSpPr>
        <p:spPr>
          <a:xfrm>
            <a:off x="268175" y="322250"/>
            <a:ext cx="1350900" cy="45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latin typeface="Barlow"/>
                <a:ea typeface="Barlow"/>
                <a:cs typeface="Barlow"/>
                <a:sym typeface="Barlow"/>
              </a:rPr>
              <a:t>Autonomous </a:t>
            </a:r>
            <a:endParaRPr sz="1500" b="1">
              <a:latin typeface="Barlow"/>
              <a:ea typeface="Barlow"/>
              <a:cs typeface="Barlow"/>
              <a:sym typeface="Barlow"/>
            </a:endParaRPr>
          </a:p>
          <a:p>
            <a:pPr marL="0" lvl="0" indent="0" algn="l" rtl="0">
              <a:spcBef>
                <a:spcPts val="0"/>
              </a:spcBef>
              <a:spcAft>
                <a:spcPts val="0"/>
              </a:spcAft>
              <a:buNone/>
            </a:pPr>
            <a:endParaRPr sz="1300" b="1">
              <a:latin typeface="Barlow"/>
              <a:ea typeface="Barlow"/>
              <a:cs typeface="Barlow"/>
              <a:sym typeface="Barlow"/>
            </a:endParaRPr>
          </a:p>
        </p:txBody>
      </p:sp>
      <p:pic>
        <p:nvPicPr>
          <p:cNvPr id="485" name="Google Shape;485;p47"/>
          <p:cNvPicPr preferRelativeResize="0"/>
          <p:nvPr/>
        </p:nvPicPr>
        <p:blipFill rotWithShape="1">
          <a:blip r:embed="rId3">
            <a:alphaModFix/>
          </a:blip>
          <a:srcRect/>
          <a:stretch/>
        </p:blipFill>
        <p:spPr>
          <a:xfrm>
            <a:off x="1964150" y="210700"/>
            <a:ext cx="6186575" cy="447422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9"/>
        <p:cNvGrpSpPr/>
        <p:nvPr/>
      </p:nvGrpSpPr>
      <p:grpSpPr>
        <a:xfrm>
          <a:off x="0" y="0"/>
          <a:ext cx="0" cy="0"/>
          <a:chOff x="0" y="0"/>
          <a:chExt cx="0" cy="0"/>
        </a:xfrm>
      </p:grpSpPr>
      <p:sp>
        <p:nvSpPr>
          <p:cNvPr id="490" name="Google Shape;490;p48"/>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36</a:t>
            </a:fld>
            <a:endParaRPr/>
          </a:p>
        </p:txBody>
      </p:sp>
      <p:pic>
        <p:nvPicPr>
          <p:cNvPr id="491" name="Google Shape;491;p48"/>
          <p:cNvPicPr preferRelativeResize="0"/>
          <p:nvPr/>
        </p:nvPicPr>
        <p:blipFill rotWithShape="1">
          <a:blip r:embed="rId3">
            <a:alphaModFix/>
          </a:blip>
          <a:srcRect/>
          <a:stretch/>
        </p:blipFill>
        <p:spPr>
          <a:xfrm>
            <a:off x="1284475" y="334625"/>
            <a:ext cx="6581199" cy="431312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95"/>
        <p:cNvGrpSpPr/>
        <p:nvPr/>
      </p:nvGrpSpPr>
      <p:grpSpPr>
        <a:xfrm>
          <a:off x="0" y="0"/>
          <a:ext cx="0" cy="0"/>
          <a:chOff x="0" y="0"/>
          <a:chExt cx="0" cy="0"/>
        </a:xfrm>
      </p:grpSpPr>
      <p:sp>
        <p:nvSpPr>
          <p:cNvPr id="496" name="Google Shape;496;p49"/>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37</a:t>
            </a:fld>
            <a:endParaRPr/>
          </a:p>
        </p:txBody>
      </p:sp>
      <p:pic>
        <p:nvPicPr>
          <p:cNvPr id="497" name="Google Shape;497;p49"/>
          <p:cNvPicPr preferRelativeResize="0"/>
          <p:nvPr/>
        </p:nvPicPr>
        <p:blipFill rotWithShape="1">
          <a:blip r:embed="rId3">
            <a:alphaModFix/>
          </a:blip>
          <a:srcRect/>
          <a:stretch/>
        </p:blipFill>
        <p:spPr>
          <a:xfrm>
            <a:off x="1222500" y="322225"/>
            <a:ext cx="6878652" cy="4337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16"/>
          <p:cNvSpPr txBox="1">
            <a:spLocks noGrp="1"/>
          </p:cNvSpPr>
          <p:nvPr>
            <p:ph type="body" idx="1"/>
          </p:nvPr>
        </p:nvSpPr>
        <p:spPr>
          <a:xfrm>
            <a:off x="181400" y="260275"/>
            <a:ext cx="5701200" cy="4456500"/>
          </a:xfrm>
          <a:prstGeom prst="rect">
            <a:avLst/>
          </a:prstGeom>
        </p:spPr>
        <p:txBody>
          <a:bodyPr spcFirstLastPara="1" wrap="square" lIns="91425" tIns="91425" rIns="91425" bIns="91425" anchor="t" anchorCtr="0">
            <a:noAutofit/>
          </a:bodyPr>
          <a:lstStyle/>
          <a:p>
            <a:pPr marL="457200" lvl="0" indent="-361950" algn="just" rtl="0">
              <a:spcBef>
                <a:spcPts val="0"/>
              </a:spcBef>
              <a:spcAft>
                <a:spcPts val="0"/>
              </a:spcAft>
              <a:buSzPts val="2100"/>
              <a:buChar char="▹"/>
            </a:pPr>
            <a:r>
              <a:rPr lang="en" sz="1500">
                <a:latin typeface="Times New Roman"/>
                <a:ea typeface="Times New Roman"/>
                <a:cs typeface="Times New Roman"/>
                <a:sym typeface="Times New Roman"/>
              </a:rPr>
              <a:t>We get two cost maps. One is the global map which gives us a map of overall itinerary and the second is local cost map that is going to help us move the robot or car in the immediate future.</a:t>
            </a:r>
            <a:endParaRPr sz="1500">
              <a:latin typeface="Times New Roman"/>
              <a:ea typeface="Times New Roman"/>
              <a:cs typeface="Times New Roman"/>
              <a:sym typeface="Times New Roman"/>
            </a:endParaRPr>
          </a:p>
          <a:p>
            <a:pPr marL="457200" lvl="0" indent="0" algn="just" rtl="0">
              <a:spcBef>
                <a:spcPts val="0"/>
              </a:spcBef>
              <a:spcAft>
                <a:spcPts val="0"/>
              </a:spcAft>
              <a:buNone/>
            </a:pPr>
            <a:endParaRPr sz="1500">
              <a:latin typeface="Times New Roman"/>
              <a:ea typeface="Times New Roman"/>
              <a:cs typeface="Times New Roman"/>
              <a:sym typeface="Times New Roman"/>
            </a:endParaRPr>
          </a:p>
          <a:p>
            <a:pPr marL="457200" lvl="0" indent="-361950" algn="just" rtl="0">
              <a:spcBef>
                <a:spcPts val="0"/>
              </a:spcBef>
              <a:spcAft>
                <a:spcPts val="0"/>
              </a:spcAft>
              <a:buSzPts val="2100"/>
              <a:buChar char="▹"/>
            </a:pPr>
            <a:r>
              <a:rPr lang="en" sz="1500">
                <a:latin typeface="Times New Roman"/>
                <a:ea typeface="Times New Roman"/>
                <a:cs typeface="Times New Roman"/>
                <a:sym typeface="Times New Roman"/>
              </a:rPr>
              <a:t>We have two planner in this move base package, one is global planner which communicates directly through the global cost map and the second is local planner which communicates with the local cost map. </a:t>
            </a:r>
            <a:endParaRPr sz="1500">
              <a:latin typeface="Times New Roman"/>
              <a:ea typeface="Times New Roman"/>
              <a:cs typeface="Times New Roman"/>
              <a:sym typeface="Times New Roman"/>
            </a:endParaRPr>
          </a:p>
          <a:p>
            <a:pPr marL="457200" lvl="0" indent="0" algn="just" rtl="0">
              <a:spcBef>
                <a:spcPts val="0"/>
              </a:spcBef>
              <a:spcAft>
                <a:spcPts val="0"/>
              </a:spcAft>
              <a:buNone/>
            </a:pPr>
            <a:endParaRPr sz="1500">
              <a:latin typeface="Times New Roman"/>
              <a:ea typeface="Times New Roman"/>
              <a:cs typeface="Times New Roman"/>
              <a:sym typeface="Times New Roman"/>
            </a:endParaRPr>
          </a:p>
          <a:p>
            <a:pPr marL="457200" lvl="0" indent="-323850" algn="just" rtl="0">
              <a:spcBef>
                <a:spcPts val="0"/>
              </a:spcBef>
              <a:spcAft>
                <a:spcPts val="0"/>
              </a:spcAft>
              <a:buSzPts val="1500"/>
              <a:buChar char="▹"/>
            </a:pPr>
            <a:r>
              <a:rPr lang="en" sz="1500">
                <a:latin typeface="Times New Roman"/>
                <a:ea typeface="Times New Roman"/>
                <a:cs typeface="Times New Roman"/>
                <a:sym typeface="Times New Roman"/>
              </a:rPr>
              <a:t>We can use a PID- controller, which is proportional integral derivative controller that helps us to stop the rover at a particular position or location as specified because what PID does is that it slows down the robot or car well before it knows that the stopping location is about to arrive. </a:t>
            </a:r>
            <a:endParaRPr sz="1500">
              <a:latin typeface="Times New Roman"/>
              <a:ea typeface="Times New Roman"/>
              <a:cs typeface="Times New Roman"/>
              <a:sym typeface="Times New Roman"/>
            </a:endParaRPr>
          </a:p>
          <a:p>
            <a:pPr marL="457200" lvl="0" indent="0" algn="just" rtl="0">
              <a:spcBef>
                <a:spcPts val="0"/>
              </a:spcBef>
              <a:spcAft>
                <a:spcPts val="0"/>
              </a:spcAft>
              <a:buNone/>
            </a:pPr>
            <a:endParaRPr sz="1500">
              <a:latin typeface="Times New Roman"/>
              <a:ea typeface="Times New Roman"/>
              <a:cs typeface="Times New Roman"/>
              <a:sym typeface="Times New Roman"/>
            </a:endParaRPr>
          </a:p>
          <a:p>
            <a:pPr marL="457200" lvl="0" indent="-323850" algn="just" rtl="0">
              <a:spcBef>
                <a:spcPts val="0"/>
              </a:spcBef>
              <a:spcAft>
                <a:spcPts val="0"/>
              </a:spcAft>
              <a:buSzPts val="1500"/>
              <a:buFont typeface="Times New Roman"/>
              <a:buChar char="▹"/>
            </a:pPr>
            <a:r>
              <a:rPr lang="en" sz="1500">
                <a:latin typeface="Times New Roman"/>
                <a:ea typeface="Times New Roman"/>
                <a:cs typeface="Times New Roman"/>
                <a:sym typeface="Times New Roman"/>
              </a:rPr>
              <a:t>We use a GPU and we have a GCS, a GCS is a web UI which helps us to control the rover.</a:t>
            </a:r>
            <a:endParaRPr sz="1500">
              <a:latin typeface="Times New Roman"/>
              <a:ea typeface="Times New Roman"/>
              <a:cs typeface="Times New Roman"/>
              <a:sym typeface="Times New Roman"/>
            </a:endParaRPr>
          </a:p>
          <a:p>
            <a:pPr marL="457200" lvl="0" indent="0" algn="just" rtl="0">
              <a:spcBef>
                <a:spcPts val="0"/>
              </a:spcBef>
              <a:spcAft>
                <a:spcPts val="0"/>
              </a:spcAft>
              <a:buNone/>
            </a:pPr>
            <a:endParaRPr sz="1500">
              <a:latin typeface="Times New Roman"/>
              <a:ea typeface="Times New Roman"/>
              <a:cs typeface="Times New Roman"/>
              <a:sym typeface="Times New Roman"/>
            </a:endParaRPr>
          </a:p>
          <a:p>
            <a:pPr marL="0" lvl="0" indent="0" algn="just" rtl="0">
              <a:spcBef>
                <a:spcPts val="600"/>
              </a:spcBef>
              <a:spcAft>
                <a:spcPts val="0"/>
              </a:spcAft>
              <a:buNone/>
            </a:pPr>
            <a:endParaRPr b="1"/>
          </a:p>
        </p:txBody>
      </p:sp>
      <p:sp>
        <p:nvSpPr>
          <p:cNvPr id="260" name="Google Shape;260;p16"/>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5B0FE"/>
        </a:solidFill>
        <a:effectLst/>
      </p:bgPr>
    </p:bg>
    <p:spTree>
      <p:nvGrpSpPr>
        <p:cNvPr id="1" name="Shape 264"/>
        <p:cNvGrpSpPr/>
        <p:nvPr/>
      </p:nvGrpSpPr>
      <p:grpSpPr>
        <a:xfrm>
          <a:off x="0" y="0"/>
          <a:ext cx="0" cy="0"/>
          <a:chOff x="0" y="0"/>
          <a:chExt cx="0" cy="0"/>
        </a:xfrm>
      </p:grpSpPr>
      <p:sp>
        <p:nvSpPr>
          <p:cNvPr id="265" name="Google Shape;265;p17"/>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266" name="Google Shape;266;p17"/>
          <p:cNvSpPr txBox="1">
            <a:spLocks noGrp="1"/>
          </p:cNvSpPr>
          <p:nvPr>
            <p:ph type="ctrTitle" idx="4294967295"/>
          </p:nvPr>
        </p:nvSpPr>
        <p:spPr>
          <a:xfrm>
            <a:off x="3168550" y="157125"/>
            <a:ext cx="28068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solidFill>
                  <a:srgbClr val="FFFFFF"/>
                </a:solidFill>
              </a:rPr>
              <a:t>Architecture </a:t>
            </a:r>
            <a:endParaRPr b="1">
              <a:solidFill>
                <a:srgbClr val="FFFFFF"/>
              </a:solidFill>
            </a:endParaRPr>
          </a:p>
        </p:txBody>
      </p:sp>
      <p:pic>
        <p:nvPicPr>
          <p:cNvPr id="267" name="Google Shape;267;p17"/>
          <p:cNvPicPr preferRelativeResize="0"/>
          <p:nvPr/>
        </p:nvPicPr>
        <p:blipFill rotWithShape="1">
          <a:blip r:embed="rId3">
            <a:alphaModFix/>
          </a:blip>
          <a:srcRect/>
          <a:stretch/>
        </p:blipFill>
        <p:spPr>
          <a:xfrm>
            <a:off x="812350" y="1384800"/>
            <a:ext cx="7791725" cy="30825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5B0FE"/>
        </a:solidFill>
        <a:effectLst/>
      </p:bgPr>
    </p:bg>
    <p:spTree>
      <p:nvGrpSpPr>
        <p:cNvPr id="1" name="Shape 271"/>
        <p:cNvGrpSpPr/>
        <p:nvPr/>
      </p:nvGrpSpPr>
      <p:grpSpPr>
        <a:xfrm>
          <a:off x="0" y="0"/>
          <a:ext cx="0" cy="0"/>
          <a:chOff x="0" y="0"/>
          <a:chExt cx="0" cy="0"/>
        </a:xfrm>
      </p:grpSpPr>
      <p:sp>
        <p:nvSpPr>
          <p:cNvPr id="272" name="Google Shape;272;p18"/>
          <p:cNvSpPr txBox="1">
            <a:spLocks noGrp="1"/>
          </p:cNvSpPr>
          <p:nvPr>
            <p:ph type="sldNum" idx="12"/>
          </p:nvPr>
        </p:nvSpPr>
        <p:spPr>
          <a:xfrm>
            <a:off x="4116400" y="4807375"/>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pic>
        <p:nvPicPr>
          <p:cNvPr id="273" name="Google Shape;273;p18"/>
          <p:cNvPicPr preferRelativeResize="0"/>
          <p:nvPr/>
        </p:nvPicPr>
        <p:blipFill rotWithShape="1">
          <a:blip r:embed="rId3">
            <a:alphaModFix/>
          </a:blip>
          <a:srcRect/>
          <a:stretch/>
        </p:blipFill>
        <p:spPr>
          <a:xfrm>
            <a:off x="463646" y="465477"/>
            <a:ext cx="8216722" cy="2110740"/>
          </a:xfrm>
          <a:prstGeom prst="rect">
            <a:avLst/>
          </a:prstGeom>
          <a:noFill/>
          <a:ln>
            <a:noFill/>
          </a:ln>
        </p:spPr>
      </p:pic>
      <p:pic>
        <p:nvPicPr>
          <p:cNvPr id="274" name="Google Shape;274;p18"/>
          <p:cNvPicPr preferRelativeResize="0"/>
          <p:nvPr/>
        </p:nvPicPr>
        <p:blipFill rotWithShape="1">
          <a:blip r:embed="rId4">
            <a:alphaModFix/>
          </a:blip>
          <a:srcRect/>
          <a:stretch/>
        </p:blipFill>
        <p:spPr>
          <a:xfrm>
            <a:off x="463646" y="2679237"/>
            <a:ext cx="8216721" cy="202513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19"/>
          <p:cNvSpPr txBox="1">
            <a:spLocks noGrp="1"/>
          </p:cNvSpPr>
          <p:nvPr>
            <p:ph type="sldNum" idx="12"/>
          </p:nvPr>
        </p:nvSpPr>
        <p:spPr>
          <a:xfrm>
            <a:off x="4116400" y="4807500"/>
            <a:ext cx="911100" cy="3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280" name="Google Shape;280;p19"/>
          <p:cNvPicPr preferRelativeResize="0"/>
          <p:nvPr/>
        </p:nvPicPr>
        <p:blipFill>
          <a:blip r:embed="rId3">
            <a:alphaModFix/>
          </a:blip>
          <a:stretch>
            <a:fillRect/>
          </a:stretch>
        </p:blipFill>
        <p:spPr>
          <a:xfrm>
            <a:off x="2699825" y="0"/>
            <a:ext cx="379925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0"/>
          <p:cNvSpPr txBox="1">
            <a:spLocks noGrp="1"/>
          </p:cNvSpPr>
          <p:nvPr>
            <p:ph type="ctrTitle"/>
          </p:nvPr>
        </p:nvSpPr>
        <p:spPr>
          <a:xfrm>
            <a:off x="1256650" y="1409525"/>
            <a:ext cx="6070800" cy="153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Literature Survey on various  Research papers</a:t>
            </a:r>
            <a:endParaRPr sz="3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21"/>
          <p:cNvSpPr txBox="1">
            <a:spLocks noGrp="1"/>
          </p:cNvSpPr>
          <p:nvPr>
            <p:ph type="body" idx="1"/>
          </p:nvPr>
        </p:nvSpPr>
        <p:spPr>
          <a:xfrm>
            <a:off x="185200" y="927325"/>
            <a:ext cx="5782200" cy="4117200"/>
          </a:xfrm>
          <a:prstGeom prst="rect">
            <a:avLst/>
          </a:prstGeom>
        </p:spPr>
        <p:txBody>
          <a:bodyPr spcFirstLastPara="1" wrap="square" lIns="91425" tIns="91425" rIns="91425" bIns="91425" anchor="t" anchorCtr="0">
            <a:noAutofit/>
          </a:bodyPr>
          <a:lstStyle/>
          <a:p>
            <a:pPr marL="0" lvl="0" indent="0" algn="just" rtl="0">
              <a:spcBef>
                <a:spcPts val="70"/>
              </a:spcBef>
              <a:spcAft>
                <a:spcPts val="0"/>
              </a:spcAft>
              <a:buClr>
                <a:schemeClr val="dk1"/>
              </a:buClr>
              <a:buFont typeface="Arial"/>
              <a:buNone/>
            </a:pPr>
            <a:r>
              <a:rPr lang="en" sz="1500" b="1" u="sng">
                <a:latin typeface="Times New Roman"/>
                <a:ea typeface="Times New Roman"/>
                <a:cs typeface="Times New Roman"/>
                <a:sym typeface="Times New Roman"/>
              </a:rPr>
              <a:t>Abstract</a:t>
            </a:r>
            <a:r>
              <a:rPr lang="en" sz="1500" u="sng">
                <a:latin typeface="Times New Roman"/>
                <a:ea typeface="Times New Roman"/>
                <a:cs typeface="Times New Roman"/>
                <a:sym typeface="Times New Roman"/>
              </a:rPr>
              <a:t>:</a:t>
            </a:r>
            <a:r>
              <a:rPr lang="en" sz="1500">
                <a:latin typeface="Times New Roman"/>
                <a:ea typeface="Times New Roman"/>
                <a:cs typeface="Times New Roman"/>
                <a:sym typeface="Times New Roman"/>
              </a:rPr>
              <a:t> Autonomous navigation has been a difficult problem for traditional vision and robotic techniques, primarily because of the noise and variability associated with real world scenes. Autonomous navigation systems based on traditional image processing and pattern recognition techniques often perform well under certain conditions but have problems with others. Part of the difficulty stems from the fact that the processing performed by these systems remains fixed across various driving situations. ALVINN (Autonomous Land Vehicle in a Neural Network) is a 3-layer back-propagation network designed for the task of road following. Currently ALVINN takes images from a camera and a laser range finder as input and produces as output the direction the vehicle should travel in order to follow the road. Training has been conducted using simulated road images. Successful tests on the Carnegie Mellon autonomous navigation test vehicle indicate that the network can effectively follow real roads under certain field conditions. </a:t>
            </a:r>
            <a:endParaRPr sz="1500">
              <a:latin typeface="Times New Roman"/>
              <a:ea typeface="Times New Roman"/>
              <a:cs typeface="Times New Roman"/>
              <a:sym typeface="Times New Roman"/>
            </a:endParaRPr>
          </a:p>
          <a:p>
            <a:pPr marL="0" lvl="0" indent="0" algn="l" rtl="0">
              <a:spcBef>
                <a:spcPts val="600"/>
              </a:spcBef>
              <a:spcAft>
                <a:spcPts val="0"/>
              </a:spcAft>
              <a:buNone/>
            </a:pPr>
            <a:endParaRPr/>
          </a:p>
        </p:txBody>
      </p:sp>
      <p:sp>
        <p:nvSpPr>
          <p:cNvPr id="291" name="Google Shape;291;p21"/>
          <p:cNvSpPr txBox="1">
            <a:spLocks noGrp="1"/>
          </p:cNvSpPr>
          <p:nvPr>
            <p:ph type="title"/>
          </p:nvPr>
        </p:nvSpPr>
        <p:spPr>
          <a:xfrm>
            <a:off x="185200" y="173100"/>
            <a:ext cx="5831700" cy="890100"/>
          </a:xfrm>
          <a:prstGeom prst="rect">
            <a:avLst/>
          </a:prstGeom>
        </p:spPr>
        <p:txBody>
          <a:bodyPr spcFirstLastPara="1" wrap="square" lIns="91425" tIns="91425" rIns="91425" bIns="91425" anchor="b" anchorCtr="0">
            <a:noAutofit/>
          </a:bodyPr>
          <a:lstStyle/>
          <a:p>
            <a:pPr marL="194945" lvl="0" indent="0" algn="l" rtl="0">
              <a:lnSpc>
                <a:spcPct val="99000"/>
              </a:lnSpc>
              <a:spcBef>
                <a:spcPts val="0"/>
              </a:spcBef>
              <a:spcAft>
                <a:spcPts val="0"/>
              </a:spcAft>
              <a:buClr>
                <a:schemeClr val="dk1"/>
              </a:buClr>
              <a:buFont typeface="Arial"/>
              <a:buNone/>
            </a:pPr>
            <a:endParaRPr sz="1800" b="1">
              <a:solidFill>
                <a:srgbClr val="4F4A9E"/>
              </a:solidFill>
              <a:latin typeface="Times New Roman"/>
              <a:ea typeface="Times New Roman"/>
              <a:cs typeface="Times New Roman"/>
              <a:sym typeface="Times New Roman"/>
            </a:endParaRPr>
          </a:p>
          <a:p>
            <a:pPr marL="194945" lvl="0" indent="0" algn="l" rtl="0">
              <a:lnSpc>
                <a:spcPct val="99000"/>
              </a:lnSpc>
              <a:spcBef>
                <a:spcPts val="0"/>
              </a:spcBef>
              <a:spcAft>
                <a:spcPts val="0"/>
              </a:spcAft>
              <a:buClr>
                <a:schemeClr val="dk1"/>
              </a:buClr>
              <a:buSzPts val="1100"/>
              <a:buFont typeface="Arial"/>
              <a:buNone/>
            </a:pPr>
            <a:r>
              <a:rPr lang="en" sz="1800" b="1">
                <a:solidFill>
                  <a:srgbClr val="4F4A9E"/>
                </a:solidFill>
                <a:latin typeface="Times New Roman"/>
                <a:ea typeface="Times New Roman"/>
                <a:cs typeface="Times New Roman"/>
                <a:sym typeface="Times New Roman"/>
              </a:rPr>
              <a:t>1)An Autonomous land vehicle in a Neural Network</a:t>
            </a:r>
            <a:endParaRPr sz="18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2200"/>
          </a:p>
        </p:txBody>
      </p:sp>
      <p:sp>
        <p:nvSpPr>
          <p:cNvPr id="292" name="Google Shape;292;p21"/>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Roderigo template">
  <a:themeElements>
    <a:clrScheme name="Custom 347">
      <a:dk1>
        <a:srgbClr val="000000"/>
      </a:dk1>
      <a:lt1>
        <a:srgbClr val="FFFFFF"/>
      </a:lt1>
      <a:dk2>
        <a:srgbClr val="666666"/>
      </a:dk2>
      <a:lt2>
        <a:srgbClr val="CCCCCC"/>
      </a:lt2>
      <a:accent1>
        <a:srgbClr val="A5B0FE"/>
      </a:accent1>
      <a:accent2>
        <a:srgbClr val="8184D9"/>
      </a:accent2>
      <a:accent3>
        <a:srgbClr val="6463BD"/>
      </a:accent3>
      <a:accent4>
        <a:srgbClr val="4F4A9E"/>
      </a:accent4>
      <a:accent5>
        <a:srgbClr val="212121"/>
      </a:accent5>
      <a:accent6>
        <a:srgbClr val="FFA500"/>
      </a:accent6>
      <a:hlink>
        <a:srgbClr val="6463B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TotalTime>
  <Words>2226</Words>
  <Application>Microsoft Office PowerPoint</Application>
  <PresentationFormat>On-screen Show (16:9)</PresentationFormat>
  <Paragraphs>186</Paragraphs>
  <Slides>37</Slides>
  <Notes>37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Barlow</vt:lpstr>
      <vt:lpstr>Times New Roman</vt:lpstr>
      <vt:lpstr>Miriam Libre</vt:lpstr>
      <vt:lpstr>Work Sans</vt:lpstr>
      <vt:lpstr>Calibri</vt:lpstr>
      <vt:lpstr>Barlow Light</vt:lpstr>
      <vt:lpstr>Arial</vt:lpstr>
      <vt:lpstr>Roderigo template</vt:lpstr>
      <vt:lpstr>SOFT COMPUTING Title-Uncrewed Sensor Vehicle Using CNN and BPN         </vt:lpstr>
      <vt:lpstr>Abstract</vt:lpstr>
      <vt:lpstr>Introduction</vt:lpstr>
      <vt:lpstr>PowerPoint Presentation</vt:lpstr>
      <vt:lpstr>Architecture </vt:lpstr>
      <vt:lpstr>PowerPoint Presentation</vt:lpstr>
      <vt:lpstr>PowerPoint Presentation</vt:lpstr>
      <vt:lpstr>Literature Survey on various  Research papers</vt:lpstr>
      <vt:lpstr> 1)An Autonomous land vehicle in a Neural Network </vt:lpstr>
      <vt:lpstr>    2) Statistical localization exploiting convolutional  neural network for an autonomous vehicle  </vt:lpstr>
      <vt:lpstr> 3) Speeding up Back-Propagation Neural Networks </vt:lpstr>
      <vt:lpstr>PowerPoint Presentation</vt:lpstr>
      <vt:lpstr>Methodology</vt:lpstr>
      <vt:lpstr>Data Generation</vt:lpstr>
      <vt:lpstr>Training mode</vt:lpstr>
      <vt:lpstr>Training mode</vt:lpstr>
      <vt:lpstr>Training mode</vt:lpstr>
      <vt:lpstr>Convolution Layers </vt:lpstr>
      <vt:lpstr>Convolution Layers </vt:lpstr>
      <vt:lpstr>Activation function </vt:lpstr>
      <vt:lpstr>    ReLU( Rectified Linear Unit)  </vt:lpstr>
      <vt:lpstr>    Sigmoid Activation Function </vt:lpstr>
      <vt:lpstr>    Elu( Exponential Linear Unit)  </vt:lpstr>
      <vt:lpstr>Results and Discussion</vt:lpstr>
      <vt:lpstr>Results and Discussion  </vt:lpstr>
      <vt:lpstr>PowerPoint Presentation</vt:lpstr>
      <vt:lpstr>PowerPoint Presentation</vt:lpstr>
      <vt:lpstr>Conclusion  </vt:lpstr>
      <vt:lpstr>PowerPoint Presentation</vt:lpstr>
      <vt:lpstr>Simulation 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 COMPUTING   J-Component Title-Uncrewed Sensor Vehicle Using CNN and BPN         Faculty: Senthil Kumar.P        Slot: B1+TB1</dc:title>
  <cp:lastModifiedBy>Vasa Suryakamal</cp:lastModifiedBy>
  <cp:revision>3</cp:revision>
  <dcterms:modified xsi:type="dcterms:W3CDTF">2022-03-10T15:13:38Z</dcterms:modified>
</cp:coreProperties>
</file>